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114" y="-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467544" y="2060848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59632" y="3645024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2012-12-17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372200" cy="1412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4725144"/>
            <a:ext cx="2058876" cy="16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2012-12-17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2012-12-17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2012-12-17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2012-12-17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2012-12-17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2012-12-17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2012-12-17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2012-12-17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2012-12-17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2012-12-17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435280" cy="4637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0EDBD-1C2D-4C1E-B459-B60219FAB484}" type="datetimeFigureOut">
              <a:rPr lang="ko-KR" altLang="en-US" smtClean="0"/>
              <a:pPr/>
              <a:t>2012-12-17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539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2339752" cy="518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C:\Documents and Settings\user\바탕 화면\cup_signature(jpg)\cup_signature_4.jp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197435" y="6381328"/>
            <a:ext cx="1946565" cy="303734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화면 슬라이드 쇼(4:3)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슬라이드 1</vt:lpstr>
      <vt:lpstr>슬라이드 2</vt:lpstr>
    </vt:vector>
  </TitlesOfParts>
  <Company>R&amp;D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Microsoft Corporation</dc:creator>
  <cp:lastModifiedBy>Your User Name</cp:lastModifiedBy>
  <cp:revision>2</cp:revision>
  <dcterms:created xsi:type="dcterms:W3CDTF">2006-10-05T04:04:58Z</dcterms:created>
  <dcterms:modified xsi:type="dcterms:W3CDTF">2012-12-17T02:34:33Z</dcterms:modified>
</cp:coreProperties>
</file>