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3600"/>
    <a:srgbClr val="3A1D00"/>
    <a:srgbClr val="663300"/>
    <a:srgbClr val="1E9242"/>
    <a:srgbClr val="159B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1470025"/>
          </a:xfrm>
        </p:spPr>
        <p:txBody>
          <a:bodyPr/>
          <a:lstStyle>
            <a:lvl1pPr>
              <a:defRPr>
                <a:solidFill>
                  <a:srgbClr val="1E9242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5107632"/>
            <a:ext cx="6400800" cy="84164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E9242"/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337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직선 연결선 8"/>
          <p:cNvCxnSpPr/>
          <p:nvPr userDrawn="1"/>
        </p:nvCxnSpPr>
        <p:spPr>
          <a:xfrm>
            <a:off x="323528" y="4797152"/>
            <a:ext cx="8568952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8172400" y="3573016"/>
            <a:ext cx="0" cy="2592288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827584" y="4941168"/>
            <a:ext cx="7560840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 userDrawn="1"/>
        </p:nvGrpSpPr>
        <p:grpSpPr>
          <a:xfrm>
            <a:off x="0" y="6309320"/>
            <a:ext cx="9144000" cy="548680"/>
            <a:chOff x="216024" y="4221088"/>
            <a:chExt cx="9144000" cy="720080"/>
          </a:xfrm>
        </p:grpSpPr>
        <p:pic>
          <p:nvPicPr>
            <p:cNvPr id="22" name="Picture 9"/>
            <p:cNvPicPr>
              <a:picLocks noChangeAspect="1" noChangeArrowheads="1"/>
            </p:cNvPicPr>
            <p:nvPr userDrawn="1"/>
          </p:nvPicPr>
          <p:blipFill>
            <a:blip r:embed="rId2" cstate="print">
              <a:lum bright="14000"/>
            </a:blip>
            <a:srcRect/>
            <a:stretch>
              <a:fillRect/>
            </a:stretch>
          </p:blipFill>
          <p:spPr bwMode="auto">
            <a:xfrm>
              <a:off x="7847856" y="4247214"/>
              <a:ext cx="1512168" cy="69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1457" y="4247215"/>
              <a:ext cx="3620156" cy="692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6024" y="4291838"/>
              <a:ext cx="3635896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79912" y="4221088"/>
              <a:ext cx="2664296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>
            <a:lvl1pPr>
              <a:defRPr>
                <a:solidFill>
                  <a:srgbClr val="3A1D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>
            <a:lvl1pPr>
              <a:defRPr sz="2800">
                <a:solidFill>
                  <a:srgbClr val="6C3600"/>
                </a:solidFill>
                <a:latin typeface="나눔고딕" pitchFamily="50" charset="-127"/>
                <a:ea typeface="나눔고딕" pitchFamily="50" charset="-127"/>
              </a:defRPr>
            </a:lvl1pPr>
            <a:lvl2pPr>
              <a:defRPr sz="2400">
                <a:solidFill>
                  <a:srgbClr val="6C3600"/>
                </a:solidFill>
                <a:latin typeface="나눔고딕" pitchFamily="50" charset="-127"/>
                <a:ea typeface="나눔고딕" pitchFamily="50" charset="-127"/>
              </a:defRPr>
            </a:lvl2pPr>
            <a:lvl3pPr>
              <a:defRPr>
                <a:solidFill>
                  <a:srgbClr val="6C3600"/>
                </a:solidFill>
                <a:latin typeface="나눔고딕" pitchFamily="50" charset="-127"/>
                <a:ea typeface="나눔고딕" pitchFamily="50" charset="-127"/>
              </a:defRPr>
            </a:lvl3pPr>
            <a:lvl4pPr>
              <a:defRPr>
                <a:solidFill>
                  <a:srgbClr val="6C3600"/>
                </a:solidFill>
                <a:latin typeface="나눔고딕" pitchFamily="50" charset="-127"/>
                <a:ea typeface="나눔고딕" pitchFamily="50" charset="-127"/>
              </a:defRPr>
            </a:lvl4pPr>
            <a:lvl5pPr>
              <a:defRPr>
                <a:solidFill>
                  <a:srgbClr val="6C3600"/>
                </a:solidFill>
                <a:latin typeface="나눔고딕" pitchFamily="50" charset="-127"/>
                <a:ea typeface="나눔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0" name="그룹 19"/>
          <p:cNvGrpSpPr/>
          <p:nvPr userDrawn="1"/>
        </p:nvGrpSpPr>
        <p:grpSpPr>
          <a:xfrm>
            <a:off x="179512" y="332656"/>
            <a:ext cx="864096" cy="1080120"/>
            <a:chOff x="6444208" y="3284984"/>
            <a:chExt cx="1695450" cy="1714500"/>
          </a:xfrm>
        </p:grpSpPr>
        <p:pic>
          <p:nvPicPr>
            <p:cNvPr id="3079" name="Picture 7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44208" y="3284984"/>
              <a:ext cx="1695450" cy="171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직사각형 17"/>
            <p:cNvSpPr/>
            <p:nvPr userDrawn="1"/>
          </p:nvSpPr>
          <p:spPr>
            <a:xfrm>
              <a:off x="7308304" y="3573016"/>
              <a:ext cx="720080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7" name="직선 연결선 26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11</cp:revision>
  <dcterms:created xsi:type="dcterms:W3CDTF">2006-10-05T04:04:58Z</dcterms:created>
  <dcterms:modified xsi:type="dcterms:W3CDTF">2012-12-17T04:51:42Z</dcterms:modified>
</cp:coreProperties>
</file>