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B40049"/>
    <a:srgbClr val="FFEBFF"/>
    <a:srgbClr val="FFFF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 userDrawn="1"/>
        </p:nvGrpSpPr>
        <p:grpSpPr>
          <a:xfrm>
            <a:off x="1403648" y="332656"/>
            <a:ext cx="6208789" cy="3168352"/>
            <a:chOff x="1331640" y="476672"/>
            <a:chExt cx="6208789" cy="3168352"/>
          </a:xfrm>
        </p:grpSpPr>
        <p:pic>
          <p:nvPicPr>
            <p:cNvPr id="2052" name="Picture 4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1640" y="476672"/>
              <a:ext cx="6208789" cy="3168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 descr="C:\Documents and Settings\user\바탕 화면\cup_signature(jpg)\cup_signature_4.jp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3648" y="1196752"/>
              <a:ext cx="2160240" cy="337075"/>
            </a:xfrm>
            <a:prstGeom prst="rect">
              <a:avLst/>
            </a:prstGeom>
            <a:noFill/>
          </p:spPr>
        </p:pic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3789040"/>
            <a:ext cx="7704856" cy="1008112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>
            <a:lvl1pPr>
              <a:defRPr sz="360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>
            <a:lvl1pPr>
              <a:defRPr sz="2400">
                <a:latin typeface="나눔고딕" pitchFamily="50" charset="-127"/>
                <a:ea typeface="나눔고딕" pitchFamily="50" charset="-127"/>
              </a:defRPr>
            </a:lvl1pPr>
            <a:lvl2pPr>
              <a:defRPr sz="2000">
                <a:latin typeface="나눔고딕" pitchFamily="50" charset="-127"/>
                <a:ea typeface="나눔고딕" pitchFamily="50" charset="-127"/>
              </a:defRPr>
            </a:lvl2pPr>
            <a:lvl3pPr>
              <a:defRPr sz="2000">
                <a:latin typeface="나눔고딕" pitchFamily="50" charset="-127"/>
                <a:ea typeface="나눔고딕" pitchFamily="50" charset="-127"/>
              </a:defRPr>
            </a:lvl3pPr>
            <a:lvl4pPr>
              <a:defRPr sz="1800">
                <a:latin typeface="나눔고딕" pitchFamily="50" charset="-127"/>
                <a:ea typeface="나눔고딕" pitchFamily="50" charset="-127"/>
              </a:defRPr>
            </a:lvl4pPr>
            <a:lvl5pPr>
              <a:defRPr sz="1800">
                <a:latin typeface="나눔고딕" pitchFamily="50" charset="-127"/>
                <a:ea typeface="나눔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53233" cy="70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직사각형 11"/>
          <p:cNvSpPr/>
          <p:nvPr userDrawn="1"/>
        </p:nvSpPr>
        <p:spPr>
          <a:xfrm>
            <a:off x="0" y="1268760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FFCCCC"/>
              </a:gs>
              <a:gs pos="10000">
                <a:srgbClr val="B40049"/>
              </a:gs>
              <a:gs pos="68000">
                <a:srgbClr val="FFCC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alpha val="72000"/>
              </a:schemeClr>
            </a:gs>
            <a:gs pos="71000">
              <a:srgbClr val="FFEBFF">
                <a:alpha val="71765"/>
              </a:srgbClr>
            </a:gs>
            <a:gs pos="90000">
              <a:srgbClr val="FFCC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6</cp:revision>
  <dcterms:created xsi:type="dcterms:W3CDTF">2006-10-05T04:04:58Z</dcterms:created>
  <dcterms:modified xsi:type="dcterms:W3CDTF">2012-12-18T06:28:22Z</dcterms:modified>
</cp:coreProperties>
</file>