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080120"/>
          </a:xfrm>
        </p:spPr>
        <p:txBody>
          <a:bodyPr>
            <a:normAutofit/>
          </a:bodyPr>
          <a:lstStyle>
            <a:lvl1pPr>
              <a:defRPr sz="4400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4076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BACFE4"/>
              </a:clrFrom>
              <a:clrTo>
                <a:srgbClr val="BACF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04664"/>
            <a:ext cx="15335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94122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4525963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59832" y="6309320"/>
            <a:ext cx="28956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084168" y="6296257"/>
            <a:ext cx="648072" cy="432048"/>
          </a:xfrm>
        </p:spPr>
        <p:txBody>
          <a:bodyPr/>
          <a:lstStyle>
            <a:lvl1pPr algn="l"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9F0F6"/>
              </a:clrFrom>
              <a:clrTo>
                <a:srgbClr val="E9F0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6185880"/>
            <a:ext cx="755576" cy="67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683568" cy="52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C:\Documents and Settings\user\바탕 화면\cup_emblem(jpg)\cup_emblem_10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205" y="6258303"/>
            <a:ext cx="497363" cy="497363"/>
          </a:xfrm>
          <a:prstGeom prst="rect">
            <a:avLst/>
          </a:prstGeom>
          <a:noFill/>
        </p:spPr>
      </p:pic>
      <p:sp>
        <p:nvSpPr>
          <p:cNvPr id="32" name="자유형 31"/>
          <p:cNvSpPr/>
          <p:nvPr userDrawn="1"/>
        </p:nvSpPr>
        <p:spPr>
          <a:xfrm>
            <a:off x="-52736" y="692695"/>
            <a:ext cx="9196736" cy="648073"/>
          </a:xfrm>
          <a:custGeom>
            <a:avLst/>
            <a:gdLst>
              <a:gd name="connsiteX0" fmla="*/ 0 w 8830491"/>
              <a:gd name="connsiteY0" fmla="*/ 0 h 2455817"/>
              <a:gd name="connsiteX1" fmla="*/ 1867988 w 8830491"/>
              <a:gd name="connsiteY1" fmla="*/ 744583 h 2455817"/>
              <a:gd name="connsiteX2" fmla="*/ 4976948 w 8830491"/>
              <a:gd name="connsiteY2" fmla="*/ 522515 h 2455817"/>
              <a:gd name="connsiteX3" fmla="*/ 8085908 w 8830491"/>
              <a:gd name="connsiteY3" fmla="*/ 731520 h 2455817"/>
              <a:gd name="connsiteX4" fmla="*/ 8830491 w 8830491"/>
              <a:gd name="connsiteY4" fmla="*/ 2364377 h 2455817"/>
              <a:gd name="connsiteX5" fmla="*/ 8830491 w 8830491"/>
              <a:gd name="connsiteY5" fmla="*/ 2364377 h 2455817"/>
              <a:gd name="connsiteX6" fmla="*/ 8830491 w 8830491"/>
              <a:gd name="connsiteY6" fmla="*/ 2455817 h 2455817"/>
              <a:gd name="connsiteX0" fmla="*/ 0 w 8830491"/>
              <a:gd name="connsiteY0" fmla="*/ 0 h 2455817"/>
              <a:gd name="connsiteX1" fmla="*/ 1823282 w 8830491"/>
              <a:gd name="connsiteY1" fmla="*/ 635374 h 2455817"/>
              <a:gd name="connsiteX2" fmla="*/ 4976948 w 8830491"/>
              <a:gd name="connsiteY2" fmla="*/ 522515 h 2455817"/>
              <a:gd name="connsiteX3" fmla="*/ 8085908 w 8830491"/>
              <a:gd name="connsiteY3" fmla="*/ 731520 h 2455817"/>
              <a:gd name="connsiteX4" fmla="*/ 8830491 w 8830491"/>
              <a:gd name="connsiteY4" fmla="*/ 2364377 h 2455817"/>
              <a:gd name="connsiteX5" fmla="*/ 8830491 w 8830491"/>
              <a:gd name="connsiteY5" fmla="*/ 2364377 h 2455817"/>
              <a:gd name="connsiteX6" fmla="*/ 8830491 w 8830491"/>
              <a:gd name="connsiteY6" fmla="*/ 2455817 h 2455817"/>
              <a:gd name="connsiteX0" fmla="*/ 0 w 8830491"/>
              <a:gd name="connsiteY0" fmla="*/ 0 h 5500678"/>
              <a:gd name="connsiteX1" fmla="*/ 1823282 w 8830491"/>
              <a:gd name="connsiteY1" fmla="*/ 635374 h 5500678"/>
              <a:gd name="connsiteX2" fmla="*/ 4976948 w 8830491"/>
              <a:gd name="connsiteY2" fmla="*/ 522515 h 5500678"/>
              <a:gd name="connsiteX3" fmla="*/ 8085908 w 8830491"/>
              <a:gd name="connsiteY3" fmla="*/ 731520 h 5500678"/>
              <a:gd name="connsiteX4" fmla="*/ 8830491 w 8830491"/>
              <a:gd name="connsiteY4" fmla="*/ 2364377 h 5500678"/>
              <a:gd name="connsiteX5" fmla="*/ 8830491 w 8830491"/>
              <a:gd name="connsiteY5" fmla="*/ 2364377 h 5500678"/>
              <a:gd name="connsiteX6" fmla="*/ 8651244 w 8830491"/>
              <a:gd name="connsiteY6" fmla="*/ 5500678 h 5500678"/>
              <a:gd name="connsiteX0" fmla="*/ 0 w 8942356"/>
              <a:gd name="connsiteY0" fmla="*/ 0 h 5500678"/>
              <a:gd name="connsiteX1" fmla="*/ 1823282 w 8942356"/>
              <a:gd name="connsiteY1" fmla="*/ 635374 h 5500678"/>
              <a:gd name="connsiteX2" fmla="*/ 4976948 w 8942356"/>
              <a:gd name="connsiteY2" fmla="*/ 522515 h 5500678"/>
              <a:gd name="connsiteX3" fmla="*/ 8085908 w 8942356"/>
              <a:gd name="connsiteY3" fmla="*/ 731520 h 5500678"/>
              <a:gd name="connsiteX4" fmla="*/ 8830491 w 8942356"/>
              <a:gd name="connsiteY4" fmla="*/ 2364377 h 5500678"/>
              <a:gd name="connsiteX5" fmla="*/ 8757100 w 8942356"/>
              <a:gd name="connsiteY5" fmla="*/ 4724941 h 5500678"/>
              <a:gd name="connsiteX6" fmla="*/ 8651244 w 8942356"/>
              <a:gd name="connsiteY6" fmla="*/ 5500678 h 5500678"/>
              <a:gd name="connsiteX0" fmla="*/ 0 w 8871260"/>
              <a:gd name="connsiteY0" fmla="*/ 0 h 5500678"/>
              <a:gd name="connsiteX1" fmla="*/ 1823282 w 8871260"/>
              <a:gd name="connsiteY1" fmla="*/ 635374 h 5500678"/>
              <a:gd name="connsiteX2" fmla="*/ 4976948 w 8871260"/>
              <a:gd name="connsiteY2" fmla="*/ 522515 h 5500678"/>
              <a:gd name="connsiteX3" fmla="*/ 8085908 w 8871260"/>
              <a:gd name="connsiteY3" fmla="*/ 731520 h 5500678"/>
              <a:gd name="connsiteX4" fmla="*/ 8759395 w 8871260"/>
              <a:gd name="connsiteY4" fmla="*/ 2327210 h 5500678"/>
              <a:gd name="connsiteX5" fmla="*/ 8757100 w 8871260"/>
              <a:gd name="connsiteY5" fmla="*/ 4724941 h 5500678"/>
              <a:gd name="connsiteX6" fmla="*/ 8651244 w 8871260"/>
              <a:gd name="connsiteY6" fmla="*/ 5500678 h 5500678"/>
              <a:gd name="connsiteX0" fmla="*/ 0 w 8869100"/>
              <a:gd name="connsiteY0" fmla="*/ 0 h 5500678"/>
              <a:gd name="connsiteX1" fmla="*/ 1823282 w 8869100"/>
              <a:gd name="connsiteY1" fmla="*/ 635374 h 5500678"/>
              <a:gd name="connsiteX2" fmla="*/ 4976948 w 8869100"/>
              <a:gd name="connsiteY2" fmla="*/ 522515 h 5500678"/>
              <a:gd name="connsiteX3" fmla="*/ 8098873 w 8869100"/>
              <a:gd name="connsiteY3" fmla="*/ 916780 h 5500678"/>
              <a:gd name="connsiteX4" fmla="*/ 8759395 w 8869100"/>
              <a:gd name="connsiteY4" fmla="*/ 2327210 h 5500678"/>
              <a:gd name="connsiteX5" fmla="*/ 8757100 w 8869100"/>
              <a:gd name="connsiteY5" fmla="*/ 4724941 h 5500678"/>
              <a:gd name="connsiteX6" fmla="*/ 8651244 w 8869100"/>
              <a:gd name="connsiteY6" fmla="*/ 5500678 h 5500678"/>
              <a:gd name="connsiteX0" fmla="*/ 0 w 8869100"/>
              <a:gd name="connsiteY0" fmla="*/ 0 h 5500678"/>
              <a:gd name="connsiteX1" fmla="*/ 1823282 w 8869100"/>
              <a:gd name="connsiteY1" fmla="*/ 635374 h 5500678"/>
              <a:gd name="connsiteX2" fmla="*/ 5016436 w 8869100"/>
              <a:gd name="connsiteY2" fmla="*/ 634694 h 5500678"/>
              <a:gd name="connsiteX3" fmla="*/ 8098873 w 8869100"/>
              <a:gd name="connsiteY3" fmla="*/ 916780 h 5500678"/>
              <a:gd name="connsiteX4" fmla="*/ 8759395 w 8869100"/>
              <a:gd name="connsiteY4" fmla="*/ 2327210 h 5500678"/>
              <a:gd name="connsiteX5" fmla="*/ 8757100 w 8869100"/>
              <a:gd name="connsiteY5" fmla="*/ 4724941 h 5500678"/>
              <a:gd name="connsiteX6" fmla="*/ 8651244 w 8869100"/>
              <a:gd name="connsiteY6" fmla="*/ 5500678 h 5500678"/>
              <a:gd name="connsiteX0" fmla="*/ 0 w 8857250"/>
              <a:gd name="connsiteY0" fmla="*/ 0 h 5500678"/>
              <a:gd name="connsiteX1" fmla="*/ 1823282 w 8857250"/>
              <a:gd name="connsiteY1" fmla="*/ 635374 h 5500678"/>
              <a:gd name="connsiteX2" fmla="*/ 5016436 w 8857250"/>
              <a:gd name="connsiteY2" fmla="*/ 634694 h 5500678"/>
              <a:gd name="connsiteX3" fmla="*/ 8098873 w 8857250"/>
              <a:gd name="connsiteY3" fmla="*/ 916780 h 5500678"/>
              <a:gd name="connsiteX4" fmla="*/ 8759395 w 8857250"/>
              <a:gd name="connsiteY4" fmla="*/ 2327210 h 5500678"/>
              <a:gd name="connsiteX5" fmla="*/ 8686005 w 8857250"/>
              <a:gd name="connsiteY5" fmla="*/ 5007027 h 5500678"/>
              <a:gd name="connsiteX6" fmla="*/ 8651244 w 8857250"/>
              <a:gd name="connsiteY6" fmla="*/ 5500678 h 5500678"/>
              <a:gd name="connsiteX0" fmla="*/ 0 w 8783860"/>
              <a:gd name="connsiteY0" fmla="*/ 0 h 5500678"/>
              <a:gd name="connsiteX1" fmla="*/ 1823282 w 8783860"/>
              <a:gd name="connsiteY1" fmla="*/ 635374 h 5500678"/>
              <a:gd name="connsiteX2" fmla="*/ 5016436 w 8783860"/>
              <a:gd name="connsiteY2" fmla="*/ 634694 h 5500678"/>
              <a:gd name="connsiteX3" fmla="*/ 8098873 w 8783860"/>
              <a:gd name="connsiteY3" fmla="*/ 916780 h 5500678"/>
              <a:gd name="connsiteX4" fmla="*/ 8686005 w 8783860"/>
              <a:gd name="connsiteY4" fmla="*/ 2327210 h 5500678"/>
              <a:gd name="connsiteX5" fmla="*/ 8686005 w 8783860"/>
              <a:gd name="connsiteY5" fmla="*/ 5007027 h 5500678"/>
              <a:gd name="connsiteX6" fmla="*/ 8651244 w 8783860"/>
              <a:gd name="connsiteY6" fmla="*/ 5500678 h 5500678"/>
              <a:gd name="connsiteX0" fmla="*/ 0 w 8857253"/>
              <a:gd name="connsiteY0" fmla="*/ 0 h 5500678"/>
              <a:gd name="connsiteX1" fmla="*/ 1823282 w 8857253"/>
              <a:gd name="connsiteY1" fmla="*/ 635374 h 5500678"/>
              <a:gd name="connsiteX2" fmla="*/ 5016436 w 8857253"/>
              <a:gd name="connsiteY2" fmla="*/ 634694 h 5500678"/>
              <a:gd name="connsiteX3" fmla="*/ 8245658 w 8857253"/>
              <a:gd name="connsiteY3" fmla="*/ 846258 h 5500678"/>
              <a:gd name="connsiteX4" fmla="*/ 8686005 w 8857253"/>
              <a:gd name="connsiteY4" fmla="*/ 2327210 h 5500678"/>
              <a:gd name="connsiteX5" fmla="*/ 8686005 w 8857253"/>
              <a:gd name="connsiteY5" fmla="*/ 5007027 h 5500678"/>
              <a:gd name="connsiteX6" fmla="*/ 8651244 w 8857253"/>
              <a:gd name="connsiteY6" fmla="*/ 5500678 h 5500678"/>
              <a:gd name="connsiteX0" fmla="*/ 0 w 8869485"/>
              <a:gd name="connsiteY0" fmla="*/ 0 h 5500678"/>
              <a:gd name="connsiteX1" fmla="*/ 1823282 w 8869485"/>
              <a:gd name="connsiteY1" fmla="*/ 635374 h 5500678"/>
              <a:gd name="connsiteX2" fmla="*/ 5016436 w 8869485"/>
              <a:gd name="connsiteY2" fmla="*/ 634694 h 5500678"/>
              <a:gd name="connsiteX3" fmla="*/ 8245658 w 8869485"/>
              <a:gd name="connsiteY3" fmla="*/ 846258 h 5500678"/>
              <a:gd name="connsiteX4" fmla="*/ 8759397 w 8869485"/>
              <a:gd name="connsiteY4" fmla="*/ 2256688 h 5500678"/>
              <a:gd name="connsiteX5" fmla="*/ 8686005 w 8869485"/>
              <a:gd name="connsiteY5" fmla="*/ 5007027 h 5500678"/>
              <a:gd name="connsiteX6" fmla="*/ 8651244 w 8869485"/>
              <a:gd name="connsiteY6" fmla="*/ 5500678 h 5500678"/>
              <a:gd name="connsiteX0" fmla="*/ 0 w 8869485"/>
              <a:gd name="connsiteY0" fmla="*/ 0 h 5500678"/>
              <a:gd name="connsiteX1" fmla="*/ 1823282 w 8869485"/>
              <a:gd name="connsiteY1" fmla="*/ 635374 h 5500678"/>
              <a:gd name="connsiteX2" fmla="*/ 5016436 w 8869485"/>
              <a:gd name="connsiteY2" fmla="*/ 634694 h 5500678"/>
              <a:gd name="connsiteX3" fmla="*/ 8245658 w 8869485"/>
              <a:gd name="connsiteY3" fmla="*/ 846258 h 5500678"/>
              <a:gd name="connsiteX4" fmla="*/ 8759397 w 8869485"/>
              <a:gd name="connsiteY4" fmla="*/ 2256688 h 5500678"/>
              <a:gd name="connsiteX5" fmla="*/ 8686006 w 8869485"/>
              <a:gd name="connsiteY5" fmla="*/ 5148070 h 5500678"/>
              <a:gd name="connsiteX6" fmla="*/ 8651244 w 8869485"/>
              <a:gd name="connsiteY6" fmla="*/ 5500678 h 5500678"/>
              <a:gd name="connsiteX0" fmla="*/ 0 w 8869485"/>
              <a:gd name="connsiteY0" fmla="*/ 0 h 5500678"/>
              <a:gd name="connsiteX1" fmla="*/ 1823282 w 8869485"/>
              <a:gd name="connsiteY1" fmla="*/ 635374 h 5500678"/>
              <a:gd name="connsiteX2" fmla="*/ 5016436 w 8869485"/>
              <a:gd name="connsiteY2" fmla="*/ 634694 h 5500678"/>
              <a:gd name="connsiteX3" fmla="*/ 8245658 w 8869485"/>
              <a:gd name="connsiteY3" fmla="*/ 846258 h 5500678"/>
              <a:gd name="connsiteX4" fmla="*/ 8759397 w 8869485"/>
              <a:gd name="connsiteY4" fmla="*/ 2256688 h 5500678"/>
              <a:gd name="connsiteX5" fmla="*/ 8651244 w 8869485"/>
              <a:gd name="connsiteY5" fmla="*/ 5500678 h 5500678"/>
              <a:gd name="connsiteX0" fmla="*/ 0 w 8851459"/>
              <a:gd name="connsiteY0" fmla="*/ 0 h 5500678"/>
              <a:gd name="connsiteX1" fmla="*/ 1823282 w 8851459"/>
              <a:gd name="connsiteY1" fmla="*/ 635374 h 5500678"/>
              <a:gd name="connsiteX2" fmla="*/ 5016436 w 8851459"/>
              <a:gd name="connsiteY2" fmla="*/ 634694 h 5500678"/>
              <a:gd name="connsiteX3" fmla="*/ 8245658 w 8851459"/>
              <a:gd name="connsiteY3" fmla="*/ 846258 h 5500678"/>
              <a:gd name="connsiteX4" fmla="*/ 8651244 w 8851459"/>
              <a:gd name="connsiteY4" fmla="*/ 5500678 h 5500678"/>
              <a:gd name="connsiteX0" fmla="*/ 0 w 9548158"/>
              <a:gd name="connsiteY0" fmla="*/ 0 h 5500678"/>
              <a:gd name="connsiteX1" fmla="*/ 1823282 w 9548158"/>
              <a:gd name="connsiteY1" fmla="*/ 635374 h 5500678"/>
              <a:gd name="connsiteX2" fmla="*/ 5016436 w 9548158"/>
              <a:gd name="connsiteY2" fmla="*/ 634694 h 5500678"/>
              <a:gd name="connsiteX3" fmla="*/ 8942357 w 9548158"/>
              <a:gd name="connsiteY3" fmla="*/ 987301 h 5500678"/>
              <a:gd name="connsiteX4" fmla="*/ 8651244 w 9548158"/>
              <a:gd name="connsiteY4" fmla="*/ 5500678 h 5500678"/>
              <a:gd name="connsiteX0" fmla="*/ 0 w 9548158"/>
              <a:gd name="connsiteY0" fmla="*/ 0 h 5500678"/>
              <a:gd name="connsiteX1" fmla="*/ 1823282 w 9548158"/>
              <a:gd name="connsiteY1" fmla="*/ 635374 h 5500678"/>
              <a:gd name="connsiteX2" fmla="*/ 5016436 w 9548158"/>
              <a:gd name="connsiteY2" fmla="*/ 634694 h 5500678"/>
              <a:gd name="connsiteX3" fmla="*/ 8942357 w 9548158"/>
              <a:gd name="connsiteY3" fmla="*/ 987301 h 5500678"/>
              <a:gd name="connsiteX4" fmla="*/ 8651244 w 9548158"/>
              <a:gd name="connsiteY4" fmla="*/ 5500678 h 5500678"/>
              <a:gd name="connsiteX0" fmla="*/ 0 w 8942357"/>
              <a:gd name="connsiteY0" fmla="*/ 0 h 987301"/>
              <a:gd name="connsiteX1" fmla="*/ 1823282 w 8942357"/>
              <a:gd name="connsiteY1" fmla="*/ 635374 h 987301"/>
              <a:gd name="connsiteX2" fmla="*/ 5016436 w 8942357"/>
              <a:gd name="connsiteY2" fmla="*/ 634694 h 987301"/>
              <a:gd name="connsiteX3" fmla="*/ 8942357 w 8942357"/>
              <a:gd name="connsiteY3" fmla="*/ 987301 h 987301"/>
              <a:gd name="connsiteX0" fmla="*/ 0 w 5016436"/>
              <a:gd name="connsiteY0" fmla="*/ 0 h 741156"/>
              <a:gd name="connsiteX1" fmla="*/ 1823282 w 5016436"/>
              <a:gd name="connsiteY1" fmla="*/ 635374 h 741156"/>
              <a:gd name="connsiteX2" fmla="*/ 5016436 w 5016436"/>
              <a:gd name="connsiteY2" fmla="*/ 634694 h 741156"/>
              <a:gd name="connsiteX0" fmla="*/ 0 w 8942357"/>
              <a:gd name="connsiteY0" fmla="*/ 0 h 752910"/>
              <a:gd name="connsiteX1" fmla="*/ 1823282 w 8942357"/>
              <a:gd name="connsiteY1" fmla="*/ 635374 h 752910"/>
              <a:gd name="connsiteX2" fmla="*/ 8942357 w 8942357"/>
              <a:gd name="connsiteY2" fmla="*/ 705216 h 752910"/>
              <a:gd name="connsiteX0" fmla="*/ 70135 w 9012492"/>
              <a:gd name="connsiteY0" fmla="*/ 0 h 705216"/>
              <a:gd name="connsiteX1" fmla="*/ 1490393 w 9012492"/>
              <a:gd name="connsiteY1" fmla="*/ 564173 h 705216"/>
              <a:gd name="connsiteX2" fmla="*/ 9012492 w 9012492"/>
              <a:gd name="connsiteY2" fmla="*/ 705216 h 705216"/>
              <a:gd name="connsiteX0" fmla="*/ 431062 w 9373419"/>
              <a:gd name="connsiteY0" fmla="*/ 0 h 705216"/>
              <a:gd name="connsiteX1" fmla="*/ 236710 w 9373419"/>
              <a:gd name="connsiteY1" fmla="*/ 423129 h 705216"/>
              <a:gd name="connsiteX2" fmla="*/ 1851320 w 9373419"/>
              <a:gd name="connsiteY2" fmla="*/ 564173 h 705216"/>
              <a:gd name="connsiteX3" fmla="*/ 9373419 w 9373419"/>
              <a:gd name="connsiteY3" fmla="*/ 705216 h 70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3419" h="705216">
                <a:moveTo>
                  <a:pt x="431062" y="0"/>
                </a:moveTo>
                <a:cubicBezTo>
                  <a:pt x="510191" y="70303"/>
                  <a:pt x="0" y="329100"/>
                  <a:pt x="236710" y="423129"/>
                </a:cubicBezTo>
                <a:cubicBezTo>
                  <a:pt x="473420" y="517158"/>
                  <a:pt x="328535" y="517159"/>
                  <a:pt x="1851320" y="564173"/>
                </a:cubicBezTo>
                <a:cubicBezTo>
                  <a:pt x="3374105" y="611188"/>
                  <a:pt x="8186907" y="646562"/>
                  <a:pt x="9373419" y="705216"/>
                </a:cubicBezTo>
              </a:path>
            </a:pathLst>
          </a:custGeom>
          <a:ln w="57150">
            <a:solidFill>
              <a:schemeClr val="bg1">
                <a:lumMod val="50000"/>
              </a:schemeClr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12</cp:revision>
  <dcterms:created xsi:type="dcterms:W3CDTF">2006-10-05T04:04:58Z</dcterms:created>
  <dcterms:modified xsi:type="dcterms:W3CDTF">2012-12-17T04:50:15Z</dcterms:modified>
</cp:coreProperties>
</file>