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2952328" cy="392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843808" y="1484784"/>
            <a:ext cx="5904656" cy="197165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203848" y="3645024"/>
            <a:ext cx="5112568" cy="1224136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030" name="Picture 6" descr="C:\Documents and Settings\user\바탕 화면\cup_signature(jpg)\cup_signature_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5949280"/>
            <a:ext cx="3011487" cy="469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나눔명조 ExtraBold" pitchFamily="18" charset="-127"/>
                <a:ea typeface="나눔명조 ExtraBold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>
            <a:lvl1pPr>
              <a:defRPr>
                <a:latin typeface="나눔명조" pitchFamily="18" charset="-127"/>
                <a:ea typeface="나눔명조" pitchFamily="18" charset="-127"/>
              </a:defRPr>
            </a:lvl1pPr>
            <a:lvl2pPr>
              <a:defRPr>
                <a:latin typeface="나눔명조" pitchFamily="18" charset="-127"/>
                <a:ea typeface="나눔명조" pitchFamily="18" charset="-127"/>
              </a:defRPr>
            </a:lvl2pPr>
            <a:lvl3pPr>
              <a:defRPr>
                <a:latin typeface="나눔명조" pitchFamily="18" charset="-127"/>
                <a:ea typeface="나눔명조" pitchFamily="18" charset="-127"/>
              </a:defRPr>
            </a:lvl3pPr>
            <a:lvl4pPr>
              <a:defRPr>
                <a:latin typeface="나눔명조" pitchFamily="18" charset="-127"/>
                <a:ea typeface="나눔명조" pitchFamily="18" charset="-127"/>
              </a:defRPr>
            </a:lvl4pPr>
            <a:lvl5pPr>
              <a:defRPr>
                <a:latin typeface="나눔명조" pitchFamily="18" charset="-127"/>
                <a:ea typeface="나눔명조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673233">
            <a:off x="8244408" y="260648"/>
            <a:ext cx="720080" cy="117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Documents and Settings\user\바탕 화면\cup_signature(jpg)\cup_signature_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309320"/>
            <a:ext cx="2376264" cy="3932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제목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latin typeface="+mn-ea"/>
                <a:ea typeface="+mn-ea"/>
              </a:rPr>
              <a:t>가나다</a:t>
            </a:r>
            <a:endParaRPr lang="en-US" altLang="ko-KR" dirty="0" smtClean="0">
              <a:latin typeface="+mn-ea"/>
              <a:ea typeface="+mn-ea"/>
            </a:endParaRPr>
          </a:p>
          <a:p>
            <a:endParaRPr lang="ko-KR" altLang="en-US" dirty="0">
              <a:latin typeface="+mn-ea"/>
              <a:ea typeface="+mn-ea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395536" y="1412776"/>
            <a:ext cx="576064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</Words>
  <Application>Microsoft Office PowerPoint</Application>
  <PresentationFormat>화면 슬라이드 쇼(4:3)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제목 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Your User Name</cp:lastModifiedBy>
  <cp:revision>18</cp:revision>
  <dcterms:created xsi:type="dcterms:W3CDTF">2006-10-05T04:04:58Z</dcterms:created>
  <dcterms:modified xsi:type="dcterms:W3CDTF">2012-12-17T06:48:26Z</dcterms:modified>
</cp:coreProperties>
</file>