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0FD2-6F86-41AB-8E93-934AAE2B8111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ED314-926B-45B2-9686-A72B4C1A7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ED314-926B-45B2-9686-A72B4C1A70E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130425"/>
            <a:ext cx="6336704" cy="1470025"/>
          </a:xfrm>
        </p:spPr>
        <p:txBody>
          <a:bodyPr/>
          <a:lstStyle>
            <a:lvl1pPr>
              <a:defRPr>
                <a:latin typeface="Rix고딕 M" pitchFamily="18" charset="-127"/>
                <a:ea typeface="Rix고딕 M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07704" y="3861048"/>
            <a:ext cx="626469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3505200" y="6442075"/>
            <a:ext cx="2133600" cy="365125"/>
          </a:xfrm>
        </p:spPr>
        <p:txBody>
          <a:bodyPr/>
          <a:lstStyle>
            <a:lvl1pPr algn="ctr">
              <a:defRPr smtClean="0">
                <a:ln>
                  <a:solidFill>
                    <a:schemeClr val="tx1">
                      <a:lumMod val="75000"/>
                      <a:lumOff val="25000"/>
                      <a:alpha val="4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E25C7603-6F5E-4592-AA23-67D6366EE12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pic>
        <p:nvPicPr>
          <p:cNvPr id="6" name="Picture 7" descr="C:\Documents and Settings\user\바탕 화면\cup_emblem(jpg)\cup_emblem_8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204864"/>
            <a:ext cx="1224136" cy="122413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79512" y="1052736"/>
            <a:ext cx="8715404" cy="1588"/>
          </a:xfrm>
          <a:prstGeom prst="line">
            <a:avLst/>
          </a:prstGeom>
          <a:ln>
            <a:gradFill>
              <a:gsLst>
                <a:gs pos="0">
                  <a:srgbClr val="9AC248"/>
                </a:gs>
                <a:gs pos="20000">
                  <a:srgbClr val="9AC248"/>
                </a:gs>
                <a:gs pos="60000">
                  <a:srgbClr val="305E1E"/>
                </a:gs>
                <a:gs pos="100000">
                  <a:srgbClr val="9AC248"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>
            <a:lvl1pPr>
              <a:defRPr>
                <a:latin typeface="Constantia" pitchFamily="18" charset="0"/>
                <a:ea typeface="Rix고딕 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>
              <a:defRPr>
                <a:latin typeface="Constantia" pitchFamily="18" charset="0"/>
                <a:ea typeface="Rix고딕 M" pitchFamily="18" charset="-127"/>
              </a:defRPr>
            </a:lvl1pPr>
            <a:lvl2pPr>
              <a:defRPr>
                <a:latin typeface="Constantia" pitchFamily="18" charset="0"/>
                <a:ea typeface="Rix고딕 M" pitchFamily="18" charset="-127"/>
              </a:defRPr>
            </a:lvl2pPr>
            <a:lvl3pPr>
              <a:defRPr>
                <a:latin typeface="Constantia" pitchFamily="18" charset="0"/>
                <a:ea typeface="Rix고딕 M" pitchFamily="18" charset="-127"/>
              </a:defRPr>
            </a:lvl3pPr>
            <a:lvl4pPr>
              <a:defRPr>
                <a:latin typeface="Constantia" pitchFamily="18" charset="0"/>
                <a:ea typeface="Rix고딕 M" pitchFamily="18" charset="-127"/>
              </a:defRPr>
            </a:lvl4pPr>
            <a:lvl5pPr>
              <a:defRPr>
                <a:latin typeface="Constantia" pitchFamily="18" charset="0"/>
                <a:ea typeface="Rix고딕 M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3419872" y="5661248"/>
            <a:ext cx="2133600" cy="365125"/>
          </a:xfrm>
        </p:spPr>
        <p:txBody>
          <a:bodyPr/>
          <a:lstStyle>
            <a:lvl1pPr algn="ctr">
              <a:defRPr smtClean="0">
                <a:ln>
                  <a:solidFill>
                    <a:schemeClr val="bg1">
                      <a:alpha val="40000"/>
                    </a:schemeClr>
                  </a:solidFill>
                </a:ln>
                <a:solidFill>
                  <a:schemeClr val="bg1"/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8E9CCF50-0473-4AA1-81EA-A27809ED7B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pic>
        <p:nvPicPr>
          <p:cNvPr id="6" name="Picture 7" descr="C:\Documents and Settings\user\바탕 화면\cup_emblem(jpg)\cup_emblem_8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8424" y="116632"/>
            <a:ext cx="576064" cy="57606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07CAA-67D6-4427-BE54-4A7C8F9317F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23860"/>
            <a:ext cx="9144000" cy="43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34707CAA-67D6-4427-BE54-4A7C8F9317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3600" dirty="0" smtClean="0">
                <a:latin typeface="Constantia" pitchFamily="18" charset="0"/>
                <a:ea typeface="나눔고딕 ExtraBold" pitchFamily="50" charset="-127"/>
              </a:rPr>
              <a:t>제   목</a:t>
            </a:r>
            <a:r>
              <a:rPr lang="en-US" altLang="ko-KR" sz="3600" dirty="0" smtClean="0">
                <a:latin typeface="Constantia" pitchFamily="18" charset="0"/>
                <a:ea typeface="나눔고딕 ExtraBold" pitchFamily="50" charset="-127"/>
              </a:rPr>
              <a:t> </a:t>
            </a:r>
            <a:endParaRPr lang="ko-KR" altLang="en-US" sz="3600" dirty="0" smtClean="0">
              <a:latin typeface="Constantia" pitchFamily="18" charset="0"/>
              <a:ea typeface="나눔고딕 ExtraBold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800" dirty="0" smtClean="0">
                <a:latin typeface="Constantia" pitchFamily="18" charset="0"/>
              </a:rPr>
              <a:t>March 30-31, 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800" dirty="0" smtClean="0">
                <a:latin typeface="Constantia" pitchFamily="18" charset="0"/>
              </a:rPr>
              <a:t>Seoul, Korea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1800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800" dirty="0" smtClean="0">
                <a:latin typeface="Constantia" pitchFamily="18" charset="0"/>
              </a:rPr>
              <a:t>부산가톨릭대학교</a:t>
            </a:r>
            <a:endParaRPr lang="ko-KR" altLang="en-US" sz="1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19460" name="Picture 4" descr="C:\Documents and Settings\user\바탕 화면\cup_signature(jpg)\cup_signature_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4336" y="6483507"/>
            <a:ext cx="2987824" cy="313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A-p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MSA-p6</Template>
  <TotalTime>16</TotalTime>
  <Words>11</Words>
  <Application>Microsoft Office PowerPoint</Application>
  <PresentationFormat>화면 슬라이드 쇼(4:3)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MSA-p6</vt:lpstr>
      <vt:lpstr>제   목 </vt:lpstr>
      <vt:lpstr>슬라이드 2</vt:lpstr>
      <vt:lpstr>슬라이드 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  목 </dc:title>
  <dc:creator>Your User Name</dc:creator>
  <cp:lastModifiedBy>Your User Name</cp:lastModifiedBy>
  <cp:revision>8</cp:revision>
  <dcterms:created xsi:type="dcterms:W3CDTF">2012-09-13T06:21:32Z</dcterms:created>
  <dcterms:modified xsi:type="dcterms:W3CDTF">2012-12-18T02:49:31Z</dcterms:modified>
</cp:coreProperties>
</file>