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5C"/>
    <a:srgbClr val="FFFFCC"/>
    <a:srgbClr val="FFFFE1"/>
    <a:srgbClr val="220022"/>
    <a:srgbClr val="660033"/>
    <a:srgbClr val="FFFFFF"/>
    <a:srgbClr val="0F2665"/>
    <a:srgbClr val="0D1E67"/>
    <a:srgbClr val="142C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0FD2-6F86-41AB-8E93-934AAE2B8111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ED314-926B-45B2-9686-A72B4C1A7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ED314-926B-45B2-9686-A72B4C1A70E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130425"/>
            <a:ext cx="6336704" cy="1470025"/>
          </a:xfrm>
        </p:spPr>
        <p:txBody>
          <a:bodyPr/>
          <a:lstStyle>
            <a:lvl1pPr>
              <a:defRPr>
                <a:latin typeface="Rix고딕 M" pitchFamily="18" charset="-127"/>
                <a:ea typeface="Rix고딕 M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07704" y="3861048"/>
            <a:ext cx="6264696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CC"/>
                </a:solidFill>
                <a:latin typeface="Rix고딕 M" pitchFamily="18" charset="-127"/>
                <a:ea typeface="Rix고딕 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1"/>
          </p:nvPr>
        </p:nvSpPr>
        <p:spPr>
          <a:xfrm>
            <a:off x="8316416" y="6381328"/>
            <a:ext cx="477416" cy="365125"/>
          </a:xfrm>
        </p:spPr>
        <p:txBody>
          <a:bodyPr/>
          <a:lstStyle>
            <a:lvl1pPr algn="ctr">
              <a:defRPr smtClean="0">
                <a:ln>
                  <a:solidFill>
                    <a:schemeClr val="tx1">
                      <a:lumMod val="75000"/>
                      <a:lumOff val="25000"/>
                      <a:alpha val="40000"/>
                    </a:schemeClr>
                  </a:solidFill>
                </a:ln>
                <a:solidFill>
                  <a:srgbClr val="00005C"/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E25C7603-6F5E-4592-AA23-67D6366EE124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pic>
        <p:nvPicPr>
          <p:cNvPr id="1026" name="Picture 2" descr="C:\Documents and Settings\user\바탕 화면\cup_emblem(jpg)\cup_emblem_7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780928"/>
            <a:ext cx="1440160" cy="144016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79512" y="1052736"/>
            <a:ext cx="8715404" cy="1588"/>
          </a:xfrm>
          <a:prstGeom prst="line">
            <a:avLst/>
          </a:prstGeom>
          <a:ln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/>
          <a:lstStyle>
            <a:lvl1pPr>
              <a:defRPr>
                <a:latin typeface="Constantia" pitchFamily="18" charset="0"/>
                <a:ea typeface="Rix고딕 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>
              <a:defRPr>
                <a:latin typeface="Constantia" pitchFamily="18" charset="0"/>
                <a:ea typeface="Rix고딕 M" pitchFamily="18" charset="-127"/>
              </a:defRPr>
            </a:lvl1pPr>
            <a:lvl2pPr>
              <a:defRPr>
                <a:latin typeface="Constantia" pitchFamily="18" charset="0"/>
                <a:ea typeface="Rix고딕 M" pitchFamily="18" charset="-127"/>
              </a:defRPr>
            </a:lvl2pPr>
            <a:lvl3pPr>
              <a:defRPr>
                <a:latin typeface="Constantia" pitchFamily="18" charset="0"/>
                <a:ea typeface="Rix고딕 M" pitchFamily="18" charset="-127"/>
              </a:defRPr>
            </a:lvl3pPr>
            <a:lvl4pPr>
              <a:defRPr>
                <a:latin typeface="Constantia" pitchFamily="18" charset="0"/>
                <a:ea typeface="Rix고딕 M" pitchFamily="18" charset="-127"/>
              </a:defRPr>
            </a:lvl4pPr>
            <a:lvl5pPr>
              <a:defRPr>
                <a:latin typeface="Constantia" pitchFamily="18" charset="0"/>
                <a:ea typeface="Rix고딕 M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8388424" y="6381328"/>
            <a:ext cx="755576" cy="365125"/>
          </a:xfrm>
        </p:spPr>
        <p:txBody>
          <a:bodyPr/>
          <a:lstStyle>
            <a:lvl1pPr algn="ctr">
              <a:defRPr sz="1400" b="1" smtClean="0">
                <a:ln>
                  <a:solidFill>
                    <a:schemeClr val="bg1">
                      <a:alpha val="40000"/>
                    </a:schemeClr>
                  </a:solidFill>
                </a:ln>
                <a:solidFill>
                  <a:srgbClr val="00005C"/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8E9CCF50-0473-4AA1-81EA-A27809ED7BFC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pic>
        <p:nvPicPr>
          <p:cNvPr id="2050" name="Picture 2" descr="C:\Documents and Settings\user\바탕 화면\cup_emblem(jpg)\cup_emblem_7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260648"/>
            <a:ext cx="579784" cy="5797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340794" y="6376243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07CAA-67D6-4427-BE54-4A7C8F9317F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 userDrawn="1"/>
        </p:nvSpPr>
        <p:spPr>
          <a:xfrm>
            <a:off x="0" y="6381328"/>
            <a:ext cx="9144000" cy="360040"/>
          </a:xfrm>
          <a:prstGeom prst="flowChartProcess">
            <a:avLst/>
          </a:prstGeom>
          <a:gradFill flip="none" rotWithShape="1">
            <a:gsLst>
              <a:gs pos="32000">
                <a:schemeClr val="bg1">
                  <a:lumMod val="85000"/>
                </a:schemeClr>
              </a:gs>
              <a:gs pos="46000">
                <a:srgbClr val="FFFFE1"/>
              </a:gs>
              <a:gs pos="46000">
                <a:srgbClr val="FFFFE1">
                  <a:alpha val="67000"/>
                </a:srgbClr>
              </a:gs>
              <a:gs pos="32000">
                <a:schemeClr val="bg1">
                  <a:lumMod val="85000"/>
                  <a:alpha val="66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34707CAA-67D6-4427-BE54-4A7C8F9317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2699792" y="6381328"/>
            <a:ext cx="3343549" cy="360040"/>
            <a:chOff x="2699792" y="6381328"/>
            <a:chExt cx="3343549" cy="360040"/>
          </a:xfrm>
        </p:grpSpPr>
        <p:pic>
          <p:nvPicPr>
            <p:cNvPr id="15" name="Picture 2" descr="C:\Documents and Settings\user\바탕 화면\cup_emblem(jpg)\cup_emblem_5.jpg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99792" y="6381328"/>
              <a:ext cx="360040" cy="360040"/>
            </a:xfrm>
            <a:prstGeom prst="rect">
              <a:avLst/>
            </a:prstGeom>
            <a:noFill/>
          </p:spPr>
        </p:pic>
        <p:sp>
          <p:nvSpPr>
            <p:cNvPr id="16" name="직사각형 15"/>
            <p:cNvSpPr/>
            <p:nvPr userDrawn="1"/>
          </p:nvSpPr>
          <p:spPr>
            <a:xfrm>
              <a:off x="3059832" y="6433591"/>
              <a:ext cx="298350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 sz="1400" dirty="0" smtClean="0">
                  <a:solidFill>
                    <a:srgbClr val="000066"/>
                  </a:solidFill>
                  <a:latin typeface="Stencil" pitchFamily="82" charset="0"/>
                </a:rPr>
                <a:t>Catholic University of Pusan</a:t>
              </a:r>
              <a:endParaRPr lang="ko-KR" altLang="en-US" sz="1400" dirty="0">
                <a:solidFill>
                  <a:srgbClr val="000066"/>
                </a:solidFill>
                <a:latin typeface="Stencil" pitchFamily="82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400" kern="1200">
          <a:solidFill>
            <a:schemeClr val="bg1">
              <a:lumMod val="95000"/>
            </a:schemeClr>
          </a:solidFill>
          <a:latin typeface="Rix고딕 M" pitchFamily="18" charset="-127"/>
          <a:ea typeface="Rix고딕 M" pitchFamily="18" charset="-127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FFFCC"/>
          </a:solidFill>
          <a:latin typeface="Rix고딕 M" pitchFamily="18" charset="-127"/>
          <a:ea typeface="Rix고딕 M" pitchFamily="18" charset="-127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FFFCC"/>
          </a:solidFill>
          <a:latin typeface="Rix고딕 M" pitchFamily="18" charset="-127"/>
          <a:ea typeface="Rix고딕 M" pitchFamily="18" charset="-127"/>
          <a:cs typeface="+mn-cs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FFFFCC"/>
          </a:solidFill>
          <a:latin typeface="Rix고딕 M" pitchFamily="18" charset="-127"/>
          <a:ea typeface="Rix고딕 M" pitchFamily="18" charset="-127"/>
          <a:cs typeface="+mn-cs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CC"/>
          </a:solidFill>
          <a:latin typeface="Rix고딕 M" pitchFamily="18" charset="-127"/>
          <a:ea typeface="Rix고딕 M" pitchFamily="18" charset="-127"/>
          <a:cs typeface="+mn-cs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FFFCC"/>
          </a:solidFill>
          <a:latin typeface="Rix고딕 M" pitchFamily="18" charset="-127"/>
          <a:ea typeface="Rix고딕 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3600" dirty="0" smtClean="0">
                <a:latin typeface="Constantia" pitchFamily="18" charset="0"/>
                <a:ea typeface="나눔고딕 ExtraBold" pitchFamily="50" charset="-127"/>
              </a:rPr>
              <a:t>제   목</a:t>
            </a:r>
            <a:r>
              <a:rPr lang="en-US" altLang="ko-KR" sz="3600" dirty="0" smtClean="0">
                <a:latin typeface="Constantia" pitchFamily="18" charset="0"/>
                <a:ea typeface="나눔고딕 ExtraBold" pitchFamily="50" charset="-127"/>
              </a:rPr>
              <a:t> </a:t>
            </a:r>
            <a:endParaRPr lang="ko-KR" altLang="en-US" sz="3600" dirty="0" smtClean="0">
              <a:latin typeface="Constantia" pitchFamily="18" charset="0"/>
              <a:ea typeface="나눔고딕 ExtraBold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800" dirty="0" smtClean="0">
                <a:latin typeface="Constantia" pitchFamily="18" charset="0"/>
              </a:rPr>
              <a:t>March 30-31, 2012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800" dirty="0" smtClean="0">
                <a:latin typeface="Constantia" pitchFamily="18" charset="0"/>
              </a:rPr>
              <a:t>Seoul, Korea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1800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1800" dirty="0" smtClean="0">
                <a:latin typeface="Constantia" pitchFamily="18" charset="0"/>
              </a:rPr>
              <a:t>부산가톨릭대학교</a:t>
            </a:r>
            <a:endParaRPr lang="ko-KR" altLang="en-US" sz="1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SA-p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MSA-p6</Template>
  <TotalTime>129</TotalTime>
  <Words>11</Words>
  <Application>Microsoft Office PowerPoint</Application>
  <PresentationFormat>화면 슬라이드 쇼(4:3)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MSA-p6</vt:lpstr>
      <vt:lpstr>제   목 </vt:lpstr>
      <vt:lpstr>슬라이드 2</vt:lpstr>
      <vt:lpstr>슬라이드 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  목 </dc:title>
  <dc:creator>Your User Name</dc:creator>
  <cp:lastModifiedBy>Your User Name</cp:lastModifiedBy>
  <cp:revision>22</cp:revision>
  <dcterms:created xsi:type="dcterms:W3CDTF">2012-09-13T06:21:32Z</dcterms:created>
  <dcterms:modified xsi:type="dcterms:W3CDTF">2012-12-18T04:45:31Z</dcterms:modified>
</cp:coreProperties>
</file>