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95936" y="2130425"/>
            <a:ext cx="4608512" cy="1730623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43608" y="4797152"/>
            <a:ext cx="6120680" cy="8640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027" name="Picture 3" descr="C:\Documents and Settings\user\바탕 화면\cup_signature(jpg)\cup_signature_8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620687"/>
            <a:ext cx="1944216" cy="217794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94448" y="1268760"/>
            <a:ext cx="8964488" cy="0"/>
          </a:xfrm>
          <a:prstGeom prst="line">
            <a:avLst/>
          </a:prstGeom>
          <a:ln w="1238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user\바탕 화면\cup_emblem(jpg)\cup_emblem_10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2677" y="6186570"/>
            <a:ext cx="504056" cy="50405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92088" y="4797153"/>
            <a:ext cx="6620272" cy="122413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52128" y="3501008"/>
            <a:ext cx="4820072" cy="129614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3" descr="C:\Documents and Settings\user\바탕 화면\cup_signature(jpg)\cup_signature_8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1124744"/>
            <a:ext cx="2376264" cy="266193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8221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0423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042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Your User Name</cp:lastModifiedBy>
  <cp:revision>6</cp:revision>
  <dcterms:created xsi:type="dcterms:W3CDTF">2006-10-05T04:04:58Z</dcterms:created>
  <dcterms:modified xsi:type="dcterms:W3CDTF">2012-12-18T05:01:19Z</dcterms:modified>
</cp:coreProperties>
</file>