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1"/>
    <a:srgbClr val="FFFFCC"/>
    <a:srgbClr val="FFFFFF"/>
    <a:srgbClr val="0F2665"/>
    <a:srgbClr val="0D1E67"/>
    <a:srgbClr val="142C60"/>
    <a:srgbClr val="17375D"/>
    <a:srgbClr val="000099"/>
    <a:srgbClr val="0000FF"/>
    <a:srgbClr val="00007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1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A0FD2-6F86-41AB-8E93-934AAE2B8111}" type="datetimeFigureOut">
              <a:rPr lang="ko-KR" altLang="en-US" smtClean="0"/>
              <a:pPr/>
              <a:t>2012-12-18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ED314-926B-45B2-9686-A72B4C1A7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ED314-926B-45B2-9686-A72B4C1A70E6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835696" y="2130425"/>
            <a:ext cx="6336704" cy="1470025"/>
          </a:xfrm>
        </p:spPr>
        <p:txBody>
          <a:bodyPr/>
          <a:lstStyle>
            <a:lvl1pPr>
              <a:defRPr>
                <a:latin typeface="Rix고딕 M" pitchFamily="18" charset="-127"/>
                <a:ea typeface="Rix고딕 M" pitchFamily="18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907704" y="3861048"/>
            <a:ext cx="6264696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  <a:latin typeface="Rix고딕 M" pitchFamily="18" charset="-127"/>
                <a:ea typeface="Rix고딕 M" pitchFamily="18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latin typeface="Rix고딕 M" pitchFamily="18" charset="-127"/>
                <a:ea typeface="Rix고딕 M" pitchFamily="18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1"/>
          </p:nvPr>
        </p:nvSpPr>
        <p:spPr>
          <a:xfrm>
            <a:off x="3505200" y="6442075"/>
            <a:ext cx="2133600" cy="365125"/>
          </a:xfrm>
        </p:spPr>
        <p:txBody>
          <a:bodyPr/>
          <a:lstStyle>
            <a:lvl1pPr algn="ctr">
              <a:defRPr smtClean="0">
                <a:ln>
                  <a:solidFill>
                    <a:schemeClr val="tx1">
                      <a:lumMod val="75000"/>
                      <a:lumOff val="25000"/>
                      <a:alpha val="40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Rix고딕 M" pitchFamily="18" charset="-127"/>
                <a:ea typeface="Rix고딕 M" pitchFamily="18" charset="-127"/>
              </a:defRPr>
            </a:lvl1pPr>
          </a:lstStyle>
          <a:p>
            <a:pPr>
              <a:defRPr/>
            </a:pPr>
            <a:fld id="{E25C7603-6F5E-4592-AA23-67D6366EE12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  <p:pic>
        <p:nvPicPr>
          <p:cNvPr id="6" name="Picture 2" descr="C:\Documents and Settings\user\바탕 화면\cup_emblem(jpg)\cup_emblem_4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2852936"/>
            <a:ext cx="1440160" cy="14401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179512" y="1052736"/>
            <a:ext cx="8715404" cy="1588"/>
          </a:xfrm>
          <a:prstGeom prst="line">
            <a:avLst/>
          </a:prstGeom>
          <a:ln>
            <a:gradFill>
              <a:gsLst>
                <a:gs pos="0">
                  <a:srgbClr val="9AC248"/>
                </a:gs>
                <a:gs pos="20000">
                  <a:srgbClr val="9AC248"/>
                </a:gs>
                <a:gs pos="60000">
                  <a:srgbClr val="305E1E"/>
                </a:gs>
                <a:gs pos="100000">
                  <a:srgbClr val="9AC248">
                    <a:alpha val="0"/>
                  </a:srgb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>
            <a:lvl1pPr>
              <a:defRPr>
                <a:latin typeface="Constantia" pitchFamily="18" charset="0"/>
                <a:ea typeface="Rix고딕 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>
            <a:lvl1pPr>
              <a:defRPr>
                <a:latin typeface="Constantia" pitchFamily="18" charset="0"/>
                <a:ea typeface="Rix고딕 M" pitchFamily="18" charset="-127"/>
              </a:defRPr>
            </a:lvl1pPr>
            <a:lvl2pPr>
              <a:defRPr>
                <a:latin typeface="Constantia" pitchFamily="18" charset="0"/>
                <a:ea typeface="Rix고딕 M" pitchFamily="18" charset="-127"/>
              </a:defRPr>
            </a:lvl2pPr>
            <a:lvl3pPr>
              <a:defRPr>
                <a:latin typeface="Constantia" pitchFamily="18" charset="0"/>
                <a:ea typeface="Rix고딕 M" pitchFamily="18" charset="-127"/>
              </a:defRPr>
            </a:lvl3pPr>
            <a:lvl4pPr>
              <a:defRPr>
                <a:latin typeface="Constantia" pitchFamily="18" charset="0"/>
                <a:ea typeface="Rix고딕 M" pitchFamily="18" charset="-127"/>
              </a:defRPr>
            </a:lvl4pPr>
            <a:lvl5pPr>
              <a:defRPr>
                <a:latin typeface="Constantia" pitchFamily="18" charset="0"/>
                <a:ea typeface="Rix고딕 M" pitchFamily="18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0"/>
          </p:nvPr>
        </p:nvSpPr>
        <p:spPr>
          <a:xfrm>
            <a:off x="3419872" y="5661248"/>
            <a:ext cx="2133600" cy="365125"/>
          </a:xfrm>
        </p:spPr>
        <p:txBody>
          <a:bodyPr/>
          <a:lstStyle>
            <a:lvl1pPr algn="ctr">
              <a:defRPr smtClean="0">
                <a:ln>
                  <a:solidFill>
                    <a:schemeClr val="bg1">
                      <a:alpha val="40000"/>
                    </a:schemeClr>
                  </a:solidFill>
                </a:ln>
                <a:solidFill>
                  <a:schemeClr val="bg1"/>
                </a:solidFill>
                <a:latin typeface="Rix고딕 M" pitchFamily="18" charset="-127"/>
                <a:ea typeface="Rix고딕 M" pitchFamily="18" charset="-127"/>
              </a:defRPr>
            </a:lvl1pPr>
          </a:lstStyle>
          <a:p>
            <a:pPr>
              <a:defRPr/>
            </a:pPr>
            <a:fld id="{8E9CCF50-0473-4AA1-81EA-A27809ED7B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  <p:pic>
        <p:nvPicPr>
          <p:cNvPr id="9" name="Picture 2" descr="C:\Documents and Settings\user\바탕 화면\cup_emblem(jpg)\cup_emblem_4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60432" y="116632"/>
            <a:ext cx="504056" cy="50405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07CAA-67D6-4427-BE54-4A7C8F9317F5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처리 7"/>
          <p:cNvSpPr/>
          <p:nvPr userDrawn="1"/>
        </p:nvSpPr>
        <p:spPr>
          <a:xfrm>
            <a:off x="0" y="6381328"/>
            <a:ext cx="9144000" cy="360040"/>
          </a:xfrm>
          <a:prstGeom prst="flowChartProcess">
            <a:avLst/>
          </a:prstGeom>
          <a:gradFill flip="none" rotWithShape="1">
            <a:gsLst>
              <a:gs pos="29000">
                <a:srgbClr val="0D1E67"/>
              </a:gs>
              <a:gs pos="46000">
                <a:srgbClr val="DDDDDD"/>
              </a:gs>
              <a:gs pos="46000">
                <a:srgbClr val="DDDDDD"/>
              </a:gs>
              <a:gs pos="75000">
                <a:srgbClr val="0F266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>
                    <a:tint val="75000"/>
                  </a:schemeClr>
                </a:solidFill>
                <a:latin typeface="Rix고딕 M" pitchFamily="18" charset="-127"/>
                <a:ea typeface="Rix고딕 M" pitchFamily="18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>
                    <a:tint val="75000"/>
                  </a:schemeClr>
                </a:solidFill>
                <a:latin typeface="Rix고딕 M" pitchFamily="18" charset="-127"/>
                <a:ea typeface="Rix고딕 M" pitchFamily="18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Rix고딕 M" pitchFamily="18" charset="-127"/>
                <a:ea typeface="Rix고딕 M" pitchFamily="18" charset="-127"/>
              </a:defRPr>
            </a:lvl1pPr>
          </a:lstStyle>
          <a:p>
            <a:pPr>
              <a:defRPr/>
            </a:pPr>
            <a:fld id="{34707CAA-67D6-4427-BE54-4A7C8F9317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</p:sldLayoutIdLst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4400" kern="1200">
          <a:solidFill>
            <a:srgbClr val="0F2665"/>
          </a:solidFill>
          <a:latin typeface="Rix고딕 M" pitchFamily="18" charset="-127"/>
          <a:ea typeface="Rix고딕 M" pitchFamily="18" charset="-127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ix고딕 M" pitchFamily="18" charset="-127"/>
          <a:ea typeface="Rix고딕 M" pitchFamily="18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F2665"/>
          </a:solidFill>
          <a:latin typeface="Rix고딕 M" pitchFamily="18" charset="-127"/>
          <a:ea typeface="Rix고딕 M" pitchFamily="18" charset="-127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F2665"/>
          </a:solidFill>
          <a:latin typeface="Rix고딕 M" pitchFamily="18" charset="-127"/>
          <a:ea typeface="Rix고딕 M" pitchFamily="18" charset="-127"/>
          <a:cs typeface="+mn-cs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F2665"/>
          </a:solidFill>
          <a:latin typeface="Rix고딕 M" pitchFamily="18" charset="-127"/>
          <a:ea typeface="Rix고딕 M" pitchFamily="18" charset="-127"/>
          <a:cs typeface="+mn-cs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F2665"/>
          </a:solidFill>
          <a:latin typeface="Rix고딕 M" pitchFamily="18" charset="-127"/>
          <a:ea typeface="Rix고딕 M" pitchFamily="18" charset="-127"/>
          <a:cs typeface="+mn-cs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F2665"/>
          </a:solidFill>
          <a:latin typeface="Rix고딕 M" pitchFamily="18" charset="-127"/>
          <a:ea typeface="Rix고딕 M" pitchFamily="18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z="3600" dirty="0" smtClean="0">
                <a:latin typeface="Constantia" pitchFamily="18" charset="0"/>
                <a:ea typeface="나눔고딕 ExtraBold" pitchFamily="50" charset="-127"/>
              </a:rPr>
              <a:t>제   목</a:t>
            </a:r>
            <a:r>
              <a:rPr lang="en-US" altLang="ko-KR" sz="3600" dirty="0" smtClean="0">
                <a:latin typeface="Constantia" pitchFamily="18" charset="0"/>
                <a:ea typeface="나눔고딕 ExtraBold" pitchFamily="50" charset="-127"/>
              </a:rPr>
              <a:t> </a:t>
            </a:r>
            <a:endParaRPr lang="ko-KR" altLang="en-US" sz="3600" dirty="0" smtClean="0">
              <a:latin typeface="Constantia" pitchFamily="18" charset="0"/>
              <a:ea typeface="나눔고딕 ExtraBold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1800" dirty="0" smtClean="0">
                <a:latin typeface="Constantia" pitchFamily="18" charset="0"/>
              </a:rPr>
              <a:t>March 30-31, 2012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1800" dirty="0" smtClean="0">
                <a:latin typeface="Constantia" pitchFamily="18" charset="0"/>
              </a:rPr>
              <a:t>Seoul, Korea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ko-KR" sz="1800" dirty="0" smtClean="0">
              <a:latin typeface="Constant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sz="1800" dirty="0" smtClean="0">
                <a:latin typeface="Constantia" pitchFamily="18" charset="0"/>
              </a:rPr>
              <a:t>부산가톨릭대학교</a:t>
            </a:r>
            <a:endParaRPr lang="ko-KR" altLang="en-US" sz="18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19460" name="Picture 4" descr="C:\Documents and Settings\user\바탕 화면\cup_signature(jpg)\cup_signature_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24336" y="6483507"/>
            <a:ext cx="2987824" cy="3136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SA-p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MSA-p6</Template>
  <TotalTime>117</TotalTime>
  <Words>11</Words>
  <Application>Microsoft Office PowerPoint</Application>
  <PresentationFormat>화면 슬라이드 쇼(4:3)</PresentationFormat>
  <Paragraphs>6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MSA-p6</vt:lpstr>
      <vt:lpstr>제   목 </vt:lpstr>
      <vt:lpstr>슬라이드 2</vt:lpstr>
      <vt:lpstr>슬라이드 3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   목 </dc:title>
  <dc:creator>Your User Name</dc:creator>
  <cp:lastModifiedBy>Your User Name</cp:lastModifiedBy>
  <cp:revision>16</cp:revision>
  <dcterms:created xsi:type="dcterms:W3CDTF">2012-09-13T06:21:32Z</dcterms:created>
  <dcterms:modified xsi:type="dcterms:W3CDTF">2012-12-18T04:31:43Z</dcterms:modified>
</cp:coreProperties>
</file>