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1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178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C7E84-8281-4E39-AFAB-EC5305AD98D9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31427-A753-4B03-B4CD-50014A78A30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731427-A753-4B03-B4CD-50014A78A307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043608" y="2060848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95736" y="3645024"/>
            <a:ext cx="5616624" cy="1152128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6" name="Picture 2" descr="C:\Documents and Settings\user\바탕 화면\cup_emblem(jpg)\cup_emblem_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1368152" cy="136815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 userDrawn="1"/>
        </p:nvSpPr>
        <p:spPr bwMode="auto">
          <a:xfrm rot="1132548">
            <a:off x="611186" y="4950985"/>
            <a:ext cx="234950" cy="319617"/>
          </a:xfrm>
          <a:prstGeom prst="ellipse">
            <a:avLst/>
          </a:prstGeom>
          <a:solidFill>
            <a:schemeClr val="accent2">
              <a:lumMod val="20000"/>
              <a:lumOff val="80000"/>
              <a:alpha val="6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타원 29"/>
          <p:cNvSpPr/>
          <p:nvPr userDrawn="1"/>
        </p:nvSpPr>
        <p:spPr bwMode="auto">
          <a:xfrm rot="1132548">
            <a:off x="593723" y="5380669"/>
            <a:ext cx="555625" cy="755649"/>
          </a:xfrm>
          <a:prstGeom prst="ellipse">
            <a:avLst/>
          </a:prstGeom>
          <a:solidFill>
            <a:schemeClr val="accent1">
              <a:lumMod val="20000"/>
              <a:lumOff val="80000"/>
              <a:alpha val="3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FD6CA01E-255F-42E8-AE90-B9A1DD1CB2D0}" type="datetimeFigureOut">
              <a:rPr lang="ko-KR" altLang="en-US" smtClean="0"/>
              <a:pPr/>
              <a:t>2012-12-17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직각 삼각형 32"/>
          <p:cNvSpPr/>
          <p:nvPr userDrawn="1"/>
        </p:nvSpPr>
        <p:spPr>
          <a:xfrm>
            <a:off x="0" y="5517232"/>
            <a:ext cx="2987824" cy="1340768"/>
          </a:xfrm>
          <a:prstGeom prst="rtTriangle">
            <a:avLst/>
          </a:prstGeom>
          <a:gradFill>
            <a:gsLst>
              <a:gs pos="0">
                <a:schemeClr val="accent3">
                  <a:tint val="50000"/>
                  <a:satMod val="300000"/>
                  <a:alpha val="36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3141" y="63685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FC454-5872-475E-963C-5366F17AA5E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2" name="타원 11"/>
          <p:cNvSpPr/>
          <p:nvPr/>
        </p:nvSpPr>
        <p:spPr bwMode="auto">
          <a:xfrm rot="1132548">
            <a:off x="8314394" y="6017859"/>
            <a:ext cx="729164" cy="742148"/>
          </a:xfrm>
          <a:prstGeom prst="ellipse">
            <a:avLst/>
          </a:prstGeom>
          <a:solidFill>
            <a:schemeClr val="accent1">
              <a:lumMod val="60000"/>
              <a:lumOff val="40000"/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타원 12"/>
          <p:cNvSpPr/>
          <p:nvPr/>
        </p:nvSpPr>
        <p:spPr bwMode="auto">
          <a:xfrm rot="1132548">
            <a:off x="7247569" y="5821845"/>
            <a:ext cx="651237" cy="623099"/>
          </a:xfrm>
          <a:prstGeom prst="ellipse">
            <a:avLst/>
          </a:prstGeom>
          <a:solidFill>
            <a:srgbClr val="FF0000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타원 13"/>
          <p:cNvSpPr/>
          <p:nvPr/>
        </p:nvSpPr>
        <p:spPr bwMode="auto">
          <a:xfrm rot="1132548">
            <a:off x="6436755" y="6318579"/>
            <a:ext cx="466957" cy="476705"/>
          </a:xfrm>
          <a:prstGeom prst="ellipse">
            <a:avLst/>
          </a:prstGeom>
          <a:solidFill>
            <a:schemeClr val="accent2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타원 15"/>
          <p:cNvSpPr/>
          <p:nvPr/>
        </p:nvSpPr>
        <p:spPr bwMode="auto">
          <a:xfrm rot="1132548">
            <a:off x="8088344" y="5503746"/>
            <a:ext cx="435437" cy="443060"/>
          </a:xfrm>
          <a:prstGeom prst="ellipse">
            <a:avLst/>
          </a:prstGeom>
          <a:solidFill>
            <a:schemeClr val="accent1">
              <a:lumMod val="60000"/>
              <a:lumOff val="40000"/>
              <a:alpha val="3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타원 16"/>
          <p:cNvSpPr/>
          <p:nvPr/>
        </p:nvSpPr>
        <p:spPr bwMode="auto">
          <a:xfrm rot="1132548">
            <a:off x="7000395" y="5913834"/>
            <a:ext cx="127110" cy="129404"/>
          </a:xfrm>
          <a:prstGeom prst="ellipse">
            <a:avLst/>
          </a:prstGeom>
          <a:solidFill>
            <a:schemeClr val="accent2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타원 17"/>
          <p:cNvSpPr/>
          <p:nvPr/>
        </p:nvSpPr>
        <p:spPr bwMode="auto">
          <a:xfrm rot="1132548">
            <a:off x="7363824" y="6432193"/>
            <a:ext cx="127110" cy="129405"/>
          </a:xfrm>
          <a:prstGeom prst="ellipse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타원 18"/>
          <p:cNvSpPr/>
          <p:nvPr/>
        </p:nvSpPr>
        <p:spPr bwMode="auto">
          <a:xfrm rot="1132548">
            <a:off x="7118990" y="6518442"/>
            <a:ext cx="192383" cy="197106"/>
          </a:xfrm>
          <a:prstGeom prst="ellipse">
            <a:avLst/>
          </a:prstGeom>
          <a:solidFill>
            <a:schemeClr val="accent1">
              <a:lumMod val="60000"/>
              <a:lumOff val="4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타원 19"/>
          <p:cNvSpPr/>
          <p:nvPr/>
        </p:nvSpPr>
        <p:spPr bwMode="auto">
          <a:xfrm rot="1132548">
            <a:off x="6824603" y="6131497"/>
            <a:ext cx="281451" cy="272540"/>
          </a:xfrm>
          <a:prstGeom prst="ellipse">
            <a:avLst/>
          </a:prstGeom>
          <a:solidFill>
            <a:schemeClr val="bg2">
              <a:lumMod val="50000"/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타원 21"/>
          <p:cNvSpPr/>
          <p:nvPr/>
        </p:nvSpPr>
        <p:spPr bwMode="auto">
          <a:xfrm rot="1132548">
            <a:off x="7943791" y="5745256"/>
            <a:ext cx="341822" cy="348792"/>
          </a:xfrm>
          <a:prstGeom prst="ellipse">
            <a:avLst/>
          </a:prstGeom>
          <a:solidFill>
            <a:schemeClr val="accent2">
              <a:alpha val="2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타원 22"/>
          <p:cNvSpPr/>
          <p:nvPr/>
        </p:nvSpPr>
        <p:spPr bwMode="auto">
          <a:xfrm rot="1132548">
            <a:off x="8444860" y="5712584"/>
            <a:ext cx="386022" cy="413060"/>
          </a:xfrm>
          <a:prstGeom prst="ellipse">
            <a:avLst/>
          </a:prstGeom>
          <a:solidFill>
            <a:schemeClr val="accent2">
              <a:lumMod val="20000"/>
              <a:lumOff val="80000"/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타원 23"/>
          <p:cNvSpPr/>
          <p:nvPr/>
        </p:nvSpPr>
        <p:spPr bwMode="auto">
          <a:xfrm rot="1132548">
            <a:off x="8037614" y="5277666"/>
            <a:ext cx="354345" cy="329193"/>
          </a:xfrm>
          <a:prstGeom prst="ellipse">
            <a:avLst/>
          </a:prstGeom>
          <a:solidFill>
            <a:schemeClr val="accent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타원 24"/>
          <p:cNvSpPr/>
          <p:nvPr/>
        </p:nvSpPr>
        <p:spPr bwMode="auto">
          <a:xfrm rot="1132548">
            <a:off x="8648464" y="5503724"/>
            <a:ext cx="435437" cy="443917"/>
          </a:xfrm>
          <a:prstGeom prst="ellipse">
            <a:avLst/>
          </a:prstGeom>
          <a:solidFill>
            <a:srgbClr val="FFC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타원 25"/>
          <p:cNvSpPr/>
          <p:nvPr/>
        </p:nvSpPr>
        <p:spPr bwMode="auto">
          <a:xfrm rot="1132548">
            <a:off x="8625479" y="5279222"/>
            <a:ext cx="127110" cy="129404"/>
          </a:xfrm>
          <a:prstGeom prst="ellipse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타원 26"/>
          <p:cNvSpPr/>
          <p:nvPr/>
        </p:nvSpPr>
        <p:spPr bwMode="auto">
          <a:xfrm rot="1132548">
            <a:off x="8758010" y="4554709"/>
            <a:ext cx="339245" cy="345364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8" name="타원 27"/>
          <p:cNvSpPr/>
          <p:nvPr/>
        </p:nvSpPr>
        <p:spPr bwMode="auto">
          <a:xfrm rot="1132548">
            <a:off x="7612118" y="6123935"/>
            <a:ext cx="636566" cy="648533"/>
          </a:xfrm>
          <a:prstGeom prst="ellipse">
            <a:avLst/>
          </a:prstGeom>
          <a:solidFill>
            <a:schemeClr val="accent4">
              <a:lumMod val="60000"/>
              <a:lumOff val="40000"/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9" name="타원 28"/>
          <p:cNvSpPr/>
          <p:nvPr/>
        </p:nvSpPr>
        <p:spPr bwMode="auto">
          <a:xfrm rot="1132548">
            <a:off x="8892707" y="5010937"/>
            <a:ext cx="126251" cy="129405"/>
          </a:xfrm>
          <a:prstGeom prst="ellipse">
            <a:avLst/>
          </a:prstGeom>
          <a:solidFill>
            <a:schemeClr val="accent2">
              <a:alpha val="1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6" name="Picture 2" descr="C:\Documents and Settings\user\바탕 화면\cup_signature(jpg)\cup_signature_1.jpg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6381328"/>
            <a:ext cx="2134550" cy="333066"/>
          </a:xfrm>
          <a:prstGeom prst="rect">
            <a:avLst/>
          </a:prstGeom>
          <a:noFill/>
        </p:spPr>
      </p:pic>
      <p:sp>
        <p:nvSpPr>
          <p:cNvPr id="30" name="타원 29"/>
          <p:cNvSpPr/>
          <p:nvPr userDrawn="1"/>
        </p:nvSpPr>
        <p:spPr bwMode="auto">
          <a:xfrm rot="1132548">
            <a:off x="8376378" y="4999691"/>
            <a:ext cx="435437" cy="443060"/>
          </a:xfrm>
          <a:prstGeom prst="ellipse">
            <a:avLst/>
          </a:prstGeom>
          <a:solidFill>
            <a:srgbClr val="FFFF00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1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제</a:t>
            </a:r>
            <a:r>
              <a:rPr lang="ko-KR" altLang="en-US" dirty="0" smtClean="0"/>
              <a:t>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2012.8.23.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ko-KR" altLang="en-US" dirty="0" smtClean="0"/>
              <a:t>제목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11560" y="1484784"/>
            <a:ext cx="8075240" cy="4641379"/>
          </a:xfrm>
        </p:spPr>
        <p:txBody>
          <a:bodyPr/>
          <a:lstStyle/>
          <a:p>
            <a:r>
              <a:rPr lang="ko-KR" altLang="en-US" dirty="0" smtClean="0">
                <a:solidFill>
                  <a:srgbClr val="002060"/>
                </a:solidFill>
              </a:rPr>
              <a:t>가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pPr lvl="1"/>
            <a:endParaRPr lang="en-US" altLang="ko-KR" dirty="0" smtClean="0">
              <a:solidFill>
                <a:srgbClr val="002060"/>
              </a:solidFill>
            </a:endParaRPr>
          </a:p>
          <a:p>
            <a:r>
              <a:rPr lang="ko-KR" altLang="en-US" dirty="0" smtClean="0">
                <a:solidFill>
                  <a:srgbClr val="002060"/>
                </a:solidFill>
              </a:rPr>
              <a:t>나</a:t>
            </a:r>
            <a:endParaRPr lang="en-US" altLang="ko-KR" dirty="0" smtClean="0">
              <a:solidFill>
                <a:srgbClr val="002060"/>
              </a:solidFill>
            </a:endParaRPr>
          </a:p>
          <a:p>
            <a:endParaRPr lang="en-US" altLang="ko-KR" dirty="0" smtClean="0">
              <a:solidFill>
                <a:srgbClr val="002060"/>
              </a:solidFill>
            </a:endParaRPr>
          </a:p>
          <a:p>
            <a:endParaRPr lang="ko-KR" alt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세로물방울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</TotalTime>
  <Words>7</Words>
  <Application>Microsoft Office PowerPoint</Application>
  <PresentationFormat>화면 슬라이드 쇼(4:3)</PresentationFormat>
  <Paragraphs>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세로물방울1</vt:lpstr>
      <vt:lpstr>제목</vt:lpstr>
      <vt:lpstr>제목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멀티미디어공학과  IT expo 전시 작품 </dc:title>
  <dc:creator>Microsoft Corporation</dc:creator>
  <cp:lastModifiedBy>Your User Name</cp:lastModifiedBy>
  <cp:revision>21</cp:revision>
  <dcterms:created xsi:type="dcterms:W3CDTF">2006-10-05T04:04:58Z</dcterms:created>
  <dcterms:modified xsi:type="dcterms:W3CDTF">2012-12-17T01:05:52Z</dcterms:modified>
</cp:coreProperties>
</file>