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9D6"/>
    <a:srgbClr val="FFFF99"/>
    <a:srgbClr val="FFFF66"/>
    <a:srgbClr val="063870"/>
    <a:srgbClr val="004976"/>
    <a:srgbClr val="02407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132857"/>
            <a:ext cx="7772400" cy="1296144"/>
          </a:xfrm>
        </p:spPr>
        <p:txBody>
          <a:bodyPr>
            <a:normAutofit/>
          </a:bodyPr>
          <a:lstStyle>
            <a:lvl1pPr>
              <a:defRPr sz="4000">
                <a:solidFill>
                  <a:srgbClr val="3649D6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19672" y="4005064"/>
            <a:ext cx="5688632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3649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6" name="그룹 25"/>
          <p:cNvGrpSpPr/>
          <p:nvPr userDrawn="1"/>
        </p:nvGrpSpPr>
        <p:grpSpPr>
          <a:xfrm>
            <a:off x="0" y="476672"/>
            <a:ext cx="1694416" cy="1683902"/>
            <a:chOff x="1876488" y="166438"/>
            <a:chExt cx="1694416" cy="1683902"/>
          </a:xfrm>
        </p:grpSpPr>
        <p:sp>
          <p:nvSpPr>
            <p:cNvPr id="19" name="달 18"/>
            <p:cNvSpPr/>
            <p:nvPr userDrawn="1"/>
          </p:nvSpPr>
          <p:spPr>
            <a:xfrm rot="6239495">
              <a:off x="2087111" y="221650"/>
              <a:ext cx="443555" cy="864801"/>
            </a:xfrm>
            <a:prstGeom prst="moon">
              <a:avLst>
                <a:gd name="adj" fmla="val 64849"/>
              </a:avLst>
            </a:prstGeom>
            <a:solidFill>
              <a:srgbClr val="FF0000">
                <a:alpha val="2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달 19"/>
            <p:cNvSpPr/>
            <p:nvPr userDrawn="1"/>
          </p:nvSpPr>
          <p:spPr>
            <a:xfrm rot="16764176">
              <a:off x="2905205" y="731114"/>
              <a:ext cx="416122" cy="915277"/>
            </a:xfrm>
            <a:prstGeom prst="moon">
              <a:avLst>
                <a:gd name="adj" fmla="val 67098"/>
              </a:avLst>
            </a:prstGeom>
            <a:solidFill>
              <a:srgbClr val="FF0000">
                <a:alpha val="2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달 22"/>
            <p:cNvSpPr/>
            <p:nvPr userDrawn="1"/>
          </p:nvSpPr>
          <p:spPr>
            <a:xfrm rot="11707332">
              <a:off x="2731051" y="166438"/>
              <a:ext cx="495658" cy="857478"/>
            </a:xfrm>
            <a:prstGeom prst="moon">
              <a:avLst>
                <a:gd name="adj" fmla="val 62941"/>
              </a:avLst>
            </a:prstGeom>
            <a:solidFill>
              <a:srgbClr val="FF0000">
                <a:alpha val="2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달 23"/>
            <p:cNvSpPr/>
            <p:nvPr userDrawn="1"/>
          </p:nvSpPr>
          <p:spPr>
            <a:xfrm rot="335793">
              <a:off x="2167390" y="930698"/>
              <a:ext cx="495658" cy="919642"/>
            </a:xfrm>
            <a:prstGeom prst="moon">
              <a:avLst>
                <a:gd name="adj" fmla="val 61337"/>
              </a:avLst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8" name="대각선 줄무늬 27"/>
          <p:cNvSpPr/>
          <p:nvPr userDrawn="1"/>
        </p:nvSpPr>
        <p:spPr>
          <a:xfrm rot="356478">
            <a:off x="1580482" y="3604635"/>
            <a:ext cx="6198868" cy="435555"/>
          </a:xfrm>
          <a:prstGeom prst="diagStripe">
            <a:avLst>
              <a:gd name="adj" fmla="val 53827"/>
            </a:avLst>
          </a:prstGeom>
          <a:solidFill>
            <a:srgbClr val="FFFF99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29" name="그룹 28"/>
          <p:cNvGrpSpPr/>
          <p:nvPr userDrawn="1"/>
        </p:nvGrpSpPr>
        <p:grpSpPr>
          <a:xfrm>
            <a:off x="7164288" y="3429000"/>
            <a:ext cx="1008112" cy="1008112"/>
            <a:chOff x="1876488" y="166438"/>
            <a:chExt cx="1694416" cy="1683902"/>
          </a:xfrm>
        </p:grpSpPr>
        <p:sp>
          <p:nvSpPr>
            <p:cNvPr id="30" name="달 29"/>
            <p:cNvSpPr/>
            <p:nvPr userDrawn="1"/>
          </p:nvSpPr>
          <p:spPr>
            <a:xfrm rot="6239495">
              <a:off x="2087111" y="221650"/>
              <a:ext cx="443555" cy="864801"/>
            </a:xfrm>
            <a:prstGeom prst="moon">
              <a:avLst>
                <a:gd name="adj" fmla="val 64849"/>
              </a:avLst>
            </a:prstGeom>
            <a:solidFill>
              <a:schemeClr val="accent6">
                <a:lumMod val="40000"/>
                <a:lumOff val="60000"/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달 30"/>
            <p:cNvSpPr/>
            <p:nvPr userDrawn="1"/>
          </p:nvSpPr>
          <p:spPr>
            <a:xfrm rot="16764176">
              <a:off x="2905205" y="731114"/>
              <a:ext cx="416122" cy="915277"/>
            </a:xfrm>
            <a:prstGeom prst="moon">
              <a:avLst>
                <a:gd name="adj" fmla="val 67098"/>
              </a:avLst>
            </a:prstGeom>
            <a:solidFill>
              <a:schemeClr val="accent6">
                <a:lumMod val="40000"/>
                <a:lumOff val="60000"/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달 31"/>
            <p:cNvSpPr/>
            <p:nvPr userDrawn="1"/>
          </p:nvSpPr>
          <p:spPr>
            <a:xfrm rot="11707332">
              <a:off x="2731051" y="166438"/>
              <a:ext cx="495658" cy="857478"/>
            </a:xfrm>
            <a:prstGeom prst="moon">
              <a:avLst>
                <a:gd name="adj" fmla="val 62941"/>
              </a:avLst>
            </a:prstGeom>
            <a:solidFill>
              <a:schemeClr val="accent6">
                <a:lumMod val="40000"/>
                <a:lumOff val="60000"/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달 32"/>
            <p:cNvSpPr/>
            <p:nvPr userDrawn="1"/>
          </p:nvSpPr>
          <p:spPr>
            <a:xfrm rot="335793">
              <a:off x="2167390" y="930698"/>
              <a:ext cx="495658" cy="919642"/>
            </a:xfrm>
            <a:prstGeom prst="moon">
              <a:avLst>
                <a:gd name="adj" fmla="val 61337"/>
              </a:avLst>
            </a:prstGeom>
            <a:solidFill>
              <a:schemeClr val="accent6">
                <a:lumMod val="40000"/>
                <a:lumOff val="60000"/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3649D6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649D6"/>
                </a:solidFill>
              </a:defRPr>
            </a:lvl1pPr>
            <a:lvl2pPr>
              <a:defRPr sz="2000">
                <a:solidFill>
                  <a:srgbClr val="3649D6"/>
                </a:solidFill>
              </a:defRPr>
            </a:lvl2pPr>
            <a:lvl3pPr>
              <a:defRPr sz="1800">
                <a:solidFill>
                  <a:srgbClr val="3649D6"/>
                </a:solidFill>
              </a:defRPr>
            </a:lvl3pPr>
            <a:lvl4pPr>
              <a:defRPr sz="1600">
                <a:solidFill>
                  <a:srgbClr val="3649D6"/>
                </a:solidFill>
              </a:defRPr>
            </a:lvl4pPr>
            <a:lvl5pPr>
              <a:defRPr sz="1600">
                <a:solidFill>
                  <a:srgbClr val="3649D6"/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 userDrawn="1"/>
        </p:nvGrpSpPr>
        <p:grpSpPr>
          <a:xfrm rot="21095953">
            <a:off x="7672323" y="83122"/>
            <a:ext cx="1220884" cy="1129900"/>
            <a:chOff x="790218" y="2713703"/>
            <a:chExt cx="3266720" cy="2964960"/>
          </a:xfrm>
        </p:grpSpPr>
        <p:pic>
          <p:nvPicPr>
            <p:cNvPr id="8" name="Picture 1"/>
            <p:cNvPicPr>
              <a:picLocks noChangeAspect="1" noChangeArrowheads="1"/>
            </p:cNvPicPr>
            <p:nvPr/>
          </p:nvPicPr>
          <p:blipFill>
            <a:blip r:embed="rId13" cstate="print"/>
            <a:srcRect t="491" r="5998"/>
            <a:stretch>
              <a:fillRect/>
            </a:stretch>
          </p:blipFill>
          <p:spPr bwMode="auto">
            <a:xfrm rot="18557755">
              <a:off x="1332585" y="2954311"/>
              <a:ext cx="2181985" cy="3266720"/>
            </a:xfrm>
            <a:prstGeom prst="rect">
              <a:avLst/>
            </a:prstGeom>
            <a:ln w="127000" cap="rnd">
              <a:solidFill>
                <a:schemeClr val="tx2">
                  <a:lumMod val="40000"/>
                  <a:lumOff val="60000"/>
                </a:schemeClr>
              </a:solidFill>
            </a:ln>
            <a:effectLst>
              <a:outerShdw blurRad="76200" dist="95250" dir="10500000" sx="97000" sy="23000" kx="900000" algn="br" rotWithShape="0">
                <a:srgbClr val="000000">
                  <a:alpha val="20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9" name="자유형 8"/>
            <p:cNvSpPr/>
            <p:nvPr/>
          </p:nvSpPr>
          <p:spPr>
            <a:xfrm>
              <a:off x="1101213" y="2713703"/>
              <a:ext cx="1995947" cy="1022555"/>
            </a:xfrm>
            <a:custGeom>
              <a:avLst/>
              <a:gdLst>
                <a:gd name="connsiteX0" fmla="*/ 747252 w 1995948"/>
                <a:gd name="connsiteY0" fmla="*/ 0 h 1022555"/>
                <a:gd name="connsiteX1" fmla="*/ 0 w 1995948"/>
                <a:gd name="connsiteY1" fmla="*/ 924232 h 1022555"/>
                <a:gd name="connsiteX2" fmla="*/ 1995948 w 1995948"/>
                <a:gd name="connsiteY2" fmla="*/ 1022555 h 1022555"/>
                <a:gd name="connsiteX3" fmla="*/ 747252 w 1995948"/>
                <a:gd name="connsiteY3" fmla="*/ 0 h 1022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5948" h="1022555">
                  <a:moveTo>
                    <a:pt x="747252" y="0"/>
                  </a:moveTo>
                  <a:lnTo>
                    <a:pt x="0" y="924232"/>
                  </a:lnTo>
                  <a:lnTo>
                    <a:pt x="1995948" y="1022555"/>
                  </a:lnTo>
                  <a:lnTo>
                    <a:pt x="747252" y="0"/>
                  </a:ln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대각선 줄무늬 9"/>
          <p:cNvSpPr/>
          <p:nvPr userDrawn="1"/>
        </p:nvSpPr>
        <p:spPr>
          <a:xfrm>
            <a:off x="0" y="1124744"/>
            <a:ext cx="7524328" cy="288032"/>
          </a:xfrm>
          <a:prstGeom prst="diagStripe">
            <a:avLst/>
          </a:prstGeom>
          <a:solidFill>
            <a:srgbClr val="FFFF66">
              <a:alpha val="5764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344816" cy="1037977"/>
          </a:xfrm>
        </p:spPr>
        <p:txBody>
          <a:bodyPr>
            <a:normAutofit/>
          </a:bodyPr>
          <a:lstStyle/>
          <a:p>
            <a:endParaRPr lang="ko-KR" altLang="en-US" sz="3600" dirty="0"/>
          </a:p>
        </p:txBody>
      </p:sp>
      <p:sp>
        <p:nvSpPr>
          <p:cNvPr id="13" name="부제목 12"/>
          <p:cNvSpPr>
            <a:spLocks noGrp="1"/>
          </p:cNvSpPr>
          <p:nvPr>
            <p:ph type="subTitle" idx="1"/>
          </p:nvPr>
        </p:nvSpPr>
        <p:spPr>
          <a:xfrm>
            <a:off x="1475656" y="4149080"/>
            <a:ext cx="5688632" cy="1008112"/>
          </a:xfrm>
        </p:spPr>
        <p:txBody>
          <a:bodyPr>
            <a:normAutofit/>
          </a:bodyPr>
          <a:lstStyle/>
          <a:p>
            <a:endParaRPr lang="ko-KR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endParaRPr lang="ko-KR" altLang="en-US" sz="3600" dirty="0">
              <a:solidFill>
                <a:srgbClr val="06387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endParaRPr lang="ko-KR" altLang="en-US" sz="2400" dirty="0">
              <a:solidFill>
                <a:srgbClr val="06387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Your User Name</cp:lastModifiedBy>
  <cp:revision>12</cp:revision>
  <dcterms:created xsi:type="dcterms:W3CDTF">2006-10-05T04:04:58Z</dcterms:created>
  <dcterms:modified xsi:type="dcterms:W3CDTF">2012-09-19T06:57:00Z</dcterms:modified>
</cp:coreProperties>
</file>