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66"/>
    <a:srgbClr val="CCFFCC"/>
    <a:srgbClr val="000099"/>
    <a:srgbClr val="008000"/>
    <a:srgbClr val="11DFBD"/>
    <a:srgbClr val="09CDE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정육면체 9"/>
          <p:cNvSpPr/>
          <p:nvPr userDrawn="1"/>
        </p:nvSpPr>
        <p:spPr>
          <a:xfrm>
            <a:off x="827584" y="1628800"/>
            <a:ext cx="7272808" cy="2880320"/>
          </a:xfrm>
          <a:prstGeom prst="cube">
            <a:avLst>
              <a:gd name="adj" fmla="val 9457"/>
            </a:avLst>
          </a:prstGeom>
          <a:gradFill flip="none" rotWithShape="1">
            <a:gsLst>
              <a:gs pos="59000">
                <a:srgbClr val="99FF66">
                  <a:alpha val="58000"/>
                </a:srgb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perspectiveHeroicExtreme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 descr="C:\Documents and Settings\user\바탕 화면\cup_emblem(jpg)\cup_emblem_8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772816"/>
            <a:ext cx="1800200" cy="1800199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262464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39752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9941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84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284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8604448" y="0"/>
            <a:ext cx="539552" cy="6858000"/>
          </a:xfrm>
          <a:prstGeom prst="rect">
            <a:avLst/>
          </a:prstGeom>
          <a:gradFill flip="none" rotWithShape="1">
            <a:gsLst>
              <a:gs pos="2900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2" descr="C:\Documents and Settings\user\바탕 화면\cup_signature(jpg)\cup_signature_9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65003" y="181371"/>
            <a:ext cx="404566" cy="2520280"/>
          </a:xfrm>
          <a:prstGeom prst="rect">
            <a:avLst/>
          </a:prstGeom>
          <a:noFill/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33924" y="6376243"/>
            <a:ext cx="467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00CC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rgbClr val="000099"/>
          </a:solidFill>
          <a:latin typeface="나눔고딕 ExtraBold" pitchFamily="50" charset="-127"/>
          <a:ea typeface="나눔고딕 ExtraBold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0099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 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2012.12.10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</a:t>
            </a:r>
            <a:endParaRPr lang="en-US" altLang="ko-KR" dirty="0" smtClean="0"/>
          </a:p>
          <a:p>
            <a:r>
              <a:rPr lang="ko-KR" altLang="en-US" dirty="0" smtClean="0"/>
              <a:t>나</a:t>
            </a:r>
            <a:endParaRPr lang="en-US" altLang="ko-KR" dirty="0" smtClean="0"/>
          </a:p>
          <a:p>
            <a:r>
              <a:rPr lang="ko-KR" altLang="en-US" dirty="0" smtClean="0"/>
              <a:t>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</Words>
  <Application>Microsoft Office PowerPoint</Application>
  <PresentationFormat>화면 슬라이드 쇼(4:3)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제 목</vt:lpstr>
      <vt:lpstr>목차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Microsoft Corporation</dc:creator>
  <cp:lastModifiedBy>Your User Name</cp:lastModifiedBy>
  <cp:revision>4</cp:revision>
  <dcterms:created xsi:type="dcterms:W3CDTF">2006-10-05T04:04:58Z</dcterms:created>
  <dcterms:modified xsi:type="dcterms:W3CDTF">2012-12-17T01:50:32Z</dcterms:modified>
</cp:coreProperties>
</file>