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78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C7E84-8281-4E39-AFAB-EC5305AD98D9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31427-A753-4B03-B4CD-50014A78A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1427-A753-4B03-B4CD-50014A78A307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15616" y="2204864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771800" y="3861048"/>
            <a:ext cx="5616624" cy="1152128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4" name="타원 23"/>
          <p:cNvSpPr/>
          <p:nvPr/>
        </p:nvSpPr>
        <p:spPr bwMode="auto">
          <a:xfrm rot="6532548">
            <a:off x="62896" y="2774874"/>
            <a:ext cx="479559" cy="475790"/>
          </a:xfrm>
          <a:prstGeom prst="ellipse">
            <a:avLst/>
          </a:prstGeom>
          <a:solidFill>
            <a:schemeClr val="accent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1" name="Picture 7" descr="C:\Documents and Settings\user\바탕 화면\cup_emblem(jpg)\cup_emblem_4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88640"/>
            <a:ext cx="1368151" cy="136815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타원 28"/>
          <p:cNvSpPr/>
          <p:nvPr userDrawn="1"/>
        </p:nvSpPr>
        <p:spPr bwMode="auto">
          <a:xfrm rot="1132548">
            <a:off x="611186" y="4950985"/>
            <a:ext cx="234950" cy="319617"/>
          </a:xfrm>
          <a:prstGeom prst="ellipse">
            <a:avLst/>
          </a:prstGeom>
          <a:solidFill>
            <a:schemeClr val="accent2">
              <a:lumMod val="20000"/>
              <a:lumOff val="8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타원 29"/>
          <p:cNvSpPr/>
          <p:nvPr userDrawn="1"/>
        </p:nvSpPr>
        <p:spPr bwMode="auto">
          <a:xfrm rot="1132548">
            <a:off x="593723" y="5380669"/>
            <a:ext cx="555625" cy="755649"/>
          </a:xfrm>
          <a:prstGeom prst="ellipse">
            <a:avLst/>
          </a:prstGeom>
          <a:solidFill>
            <a:schemeClr val="accent1">
              <a:lumMod val="20000"/>
              <a:lumOff val="80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228184" y="63503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32" name="그룹 31"/>
          <p:cNvGrpSpPr/>
          <p:nvPr userDrawn="1"/>
        </p:nvGrpSpPr>
        <p:grpSpPr>
          <a:xfrm>
            <a:off x="3841" y="-1"/>
            <a:ext cx="3131668" cy="6364105"/>
            <a:chOff x="3841" y="-1"/>
            <a:chExt cx="3131668" cy="6364105"/>
          </a:xfrm>
        </p:grpSpPr>
        <p:sp>
          <p:nvSpPr>
            <p:cNvPr id="10" name="직각 삼각형 9"/>
            <p:cNvSpPr/>
            <p:nvPr/>
          </p:nvSpPr>
          <p:spPr bwMode="auto">
            <a:xfrm rot="5400000">
              <a:off x="-480534" y="484374"/>
              <a:ext cx="4100417" cy="3131668"/>
            </a:xfrm>
            <a:prstGeom prst="rtTriangle">
              <a:avLst/>
            </a:prstGeom>
            <a:gradFill>
              <a:gsLst>
                <a:gs pos="56000">
                  <a:schemeClr val="accent1">
                    <a:lumMod val="60000"/>
                    <a:lumOff val="40000"/>
                    <a:alpha val="0"/>
                  </a:schemeClr>
                </a:gs>
                <a:gs pos="77000">
                  <a:schemeClr val="accent1">
                    <a:lumMod val="60000"/>
                    <a:lumOff val="40000"/>
                    <a:alpha val="62000"/>
                  </a:schemeClr>
                </a:gs>
                <a:gs pos="100000">
                  <a:schemeClr val="accent1"/>
                </a:gs>
              </a:gsLst>
              <a:lin ang="7800000" scaled="0"/>
            </a:gradFill>
            <a:ln w="9525">
              <a:noFill/>
              <a:round/>
            </a:ln>
          </p:spPr>
        </p:sp>
        <p:grpSp>
          <p:nvGrpSpPr>
            <p:cNvPr id="31" name="그룹 30"/>
            <p:cNvGrpSpPr/>
            <p:nvPr userDrawn="1"/>
          </p:nvGrpSpPr>
          <p:grpSpPr>
            <a:xfrm>
              <a:off x="354466" y="1477020"/>
              <a:ext cx="2516539" cy="4887084"/>
              <a:chOff x="354466" y="1477020"/>
              <a:chExt cx="2516539" cy="4887084"/>
            </a:xfrm>
          </p:grpSpPr>
          <p:sp>
            <p:nvSpPr>
              <p:cNvPr id="12" name="타원 11"/>
              <p:cNvSpPr/>
              <p:nvPr/>
            </p:nvSpPr>
            <p:spPr bwMode="auto">
              <a:xfrm rot="6532548">
                <a:off x="1248565" y="1482325"/>
                <a:ext cx="1022980" cy="1012369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6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3" name="타원 12"/>
              <p:cNvSpPr/>
              <p:nvPr/>
            </p:nvSpPr>
            <p:spPr bwMode="auto">
              <a:xfrm rot="6532548">
                <a:off x="806128" y="3793040"/>
                <a:ext cx="401239" cy="397466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  <a:alpha val="1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4" name="타원 13"/>
              <p:cNvSpPr/>
              <p:nvPr/>
            </p:nvSpPr>
            <p:spPr bwMode="auto">
              <a:xfrm rot="6532548">
                <a:off x="481601" y="2006825"/>
                <a:ext cx="655117" cy="650277"/>
              </a:xfrm>
              <a:prstGeom prst="ellipse">
                <a:avLst/>
              </a:prstGeom>
              <a:solidFill>
                <a:schemeClr val="accent2">
                  <a:alpha val="2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5" name="타원 14"/>
              <p:cNvSpPr/>
              <p:nvPr/>
            </p:nvSpPr>
            <p:spPr bwMode="auto">
              <a:xfrm rot="6532548">
                <a:off x="350595" y="4257691"/>
                <a:ext cx="848266" cy="840523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6" name="타원 15"/>
              <p:cNvSpPr/>
              <p:nvPr/>
            </p:nvSpPr>
            <p:spPr bwMode="auto">
              <a:xfrm rot="6532548">
                <a:off x="1194925" y="4017650"/>
                <a:ext cx="610896" cy="60438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3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7" name="타원 16"/>
              <p:cNvSpPr/>
              <p:nvPr/>
            </p:nvSpPr>
            <p:spPr bwMode="auto">
              <a:xfrm rot="6532548">
                <a:off x="1293297" y="3533067"/>
                <a:ext cx="178329" cy="176521"/>
              </a:xfrm>
              <a:prstGeom prst="ellipse">
                <a:avLst/>
              </a:prstGeom>
              <a:solidFill>
                <a:schemeClr val="accent2">
                  <a:alpha val="2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8" name="타원 17"/>
              <p:cNvSpPr/>
              <p:nvPr/>
            </p:nvSpPr>
            <p:spPr bwMode="auto">
              <a:xfrm rot="6532548">
                <a:off x="586199" y="4042939"/>
                <a:ext cx="178329" cy="17652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8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" name="타원 18"/>
              <p:cNvSpPr/>
              <p:nvPr/>
            </p:nvSpPr>
            <p:spPr bwMode="auto">
              <a:xfrm rot="6532548">
                <a:off x="645979" y="3545375"/>
                <a:ext cx="269903" cy="26887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0" name="타원 19"/>
              <p:cNvSpPr/>
              <p:nvPr/>
            </p:nvSpPr>
            <p:spPr bwMode="auto">
              <a:xfrm rot="6532548">
                <a:off x="834386" y="3319976"/>
                <a:ext cx="178329" cy="176522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  <a:alpha val="8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2" name="타원 21"/>
              <p:cNvSpPr/>
              <p:nvPr/>
            </p:nvSpPr>
            <p:spPr bwMode="auto">
              <a:xfrm rot="6532548">
                <a:off x="1223006" y="4857584"/>
                <a:ext cx="479559" cy="475790"/>
              </a:xfrm>
              <a:prstGeom prst="ellipse">
                <a:avLst/>
              </a:prstGeom>
              <a:solidFill>
                <a:schemeClr val="accent2">
                  <a:alpha val="2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3" name="타원 22"/>
              <p:cNvSpPr/>
              <p:nvPr/>
            </p:nvSpPr>
            <p:spPr bwMode="auto">
              <a:xfrm rot="6532548">
                <a:off x="1335797" y="5424342"/>
                <a:ext cx="178329" cy="17652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8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4" name="타원 23"/>
              <p:cNvSpPr/>
              <p:nvPr/>
            </p:nvSpPr>
            <p:spPr bwMode="auto">
              <a:xfrm rot="6532548">
                <a:off x="1861984" y="5152100"/>
                <a:ext cx="303640" cy="301607"/>
              </a:xfrm>
              <a:prstGeom prst="ellipse">
                <a:avLst/>
              </a:prstGeom>
              <a:solidFill>
                <a:schemeClr val="accent2">
                  <a:alpha val="1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5" name="타원 24"/>
              <p:cNvSpPr/>
              <p:nvPr/>
            </p:nvSpPr>
            <p:spPr bwMode="auto">
              <a:xfrm rot="6532548">
                <a:off x="1496282" y="5621263"/>
                <a:ext cx="610896" cy="60555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6" name="타원 25"/>
              <p:cNvSpPr/>
              <p:nvPr/>
            </p:nvSpPr>
            <p:spPr bwMode="auto">
              <a:xfrm rot="6532548">
                <a:off x="2158976" y="5812977"/>
                <a:ext cx="178329" cy="176521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7" name="타원 26"/>
              <p:cNvSpPr/>
              <p:nvPr/>
            </p:nvSpPr>
            <p:spPr bwMode="auto">
              <a:xfrm rot="6532548">
                <a:off x="2397476" y="5630223"/>
                <a:ext cx="475944" cy="4711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  <a:alpha val="1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8" name="타원 27"/>
              <p:cNvSpPr/>
              <p:nvPr/>
            </p:nvSpPr>
            <p:spPr bwMode="auto">
              <a:xfrm rot="6532548">
                <a:off x="872050" y="2544178"/>
                <a:ext cx="893069" cy="8846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9" name="타원 28"/>
              <p:cNvSpPr/>
              <p:nvPr/>
            </p:nvSpPr>
            <p:spPr bwMode="auto">
              <a:xfrm rot="6532548">
                <a:off x="2525547" y="6187281"/>
                <a:ext cx="177124" cy="176522"/>
              </a:xfrm>
              <a:prstGeom prst="ellipse">
                <a:avLst/>
              </a:prstGeom>
              <a:solidFill>
                <a:schemeClr val="accent2">
                  <a:alpha val="1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</p:grpSp>
      </p:grpSp>
      <p:pic>
        <p:nvPicPr>
          <p:cNvPr id="1026" name="Picture 2" descr="C:\Documents and Settings\user\바탕 화면\cup_signature(jpg)\cup_signature_1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536" y="6381328"/>
            <a:ext cx="2134550" cy="3330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1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제목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2012.8.23.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484784"/>
            <a:ext cx="8075240" cy="4641379"/>
          </a:xfrm>
        </p:spPr>
        <p:txBody>
          <a:bodyPr/>
          <a:lstStyle/>
          <a:p>
            <a:r>
              <a:rPr lang="ko-KR" altLang="en-US" dirty="0" smtClean="0">
                <a:solidFill>
                  <a:srgbClr val="002060"/>
                </a:solidFill>
              </a:rPr>
              <a:t>가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pPr lvl="1"/>
            <a:endParaRPr lang="en-US" altLang="ko-KR" dirty="0" smtClean="0">
              <a:solidFill>
                <a:srgbClr val="002060"/>
              </a:solidFill>
            </a:endParaRPr>
          </a:p>
          <a:p>
            <a:r>
              <a:rPr lang="ko-KR" altLang="en-US" dirty="0" smtClean="0">
                <a:solidFill>
                  <a:srgbClr val="002060"/>
                </a:solidFill>
              </a:rPr>
              <a:t>나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endParaRPr lang="en-US" altLang="ko-KR" dirty="0" smtClean="0">
              <a:solidFill>
                <a:srgbClr val="002060"/>
              </a:solidFill>
            </a:endParaRPr>
          </a:p>
          <a:p>
            <a:endParaRPr lang="ko-KR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세로물방울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7</Words>
  <Application>Microsoft Office PowerPoint</Application>
  <PresentationFormat>화면 슬라이드 쇼(4:3)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세로물방울1</vt:lpstr>
      <vt:lpstr>제목 </vt:lpstr>
      <vt:lpstr>제목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멀티미디어공학과  IT expo 전시 작품 </dc:title>
  <dc:creator>Microsoft Corporation</dc:creator>
  <cp:lastModifiedBy>Your User Name</cp:lastModifiedBy>
  <cp:revision>19</cp:revision>
  <dcterms:created xsi:type="dcterms:W3CDTF">2006-10-05T04:04:58Z</dcterms:created>
  <dcterms:modified xsi:type="dcterms:W3CDTF">2012-12-17T01:05:38Z</dcterms:modified>
</cp:coreProperties>
</file>