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87" r:id="rId1"/>
  </p:sldMasterIdLst>
  <p:notesMasterIdLst>
    <p:notesMasterId r:id="rId8"/>
  </p:notesMasterIdLst>
  <p:sldIdLst>
    <p:sldId id="319" r:id="rId2"/>
    <p:sldId id="318" r:id="rId3"/>
    <p:sldId id="320" r:id="rId4"/>
    <p:sldId id="326" r:id="rId5"/>
    <p:sldId id="314" r:id="rId6"/>
    <p:sldId id="325" r:id="rId7"/>
  </p:sldIdLst>
  <p:sldSz cx="9144000" cy="6858000" type="screen4x3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FF99"/>
    <a:srgbClr val="A4C627"/>
    <a:srgbClr val="1C1F24"/>
    <a:srgbClr val="474F5B"/>
    <a:srgbClr val="272B34"/>
    <a:srgbClr val="FE786B"/>
    <a:srgbClr val="48586D"/>
    <a:srgbClr val="4BC3C9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95" autoAdjust="0"/>
    <p:restoredTop sz="94660"/>
  </p:normalViewPr>
  <p:slideViewPr>
    <p:cSldViewPr>
      <p:cViewPr>
        <p:scale>
          <a:sx n="66" d="100"/>
          <a:sy n="66" d="100"/>
        </p:scale>
        <p:origin x="135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4" d="100"/>
        <a:sy n="144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D161A-790E-4074-AD24-7B19A162013D}" type="datetimeFigureOut">
              <a:rPr lang="ko-KR" altLang="en-US" smtClean="0"/>
              <a:t>2015-08-08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47463-534B-4BD5-838A-AAB66DAA7B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2350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p.ac.kr/main/main.asp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up.ac.kr/main/main.asp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 bwMode="auto">
          <a:xfrm>
            <a:off x="-324544" y="3010936"/>
            <a:ext cx="3849811" cy="3847064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자유형 5"/>
          <p:cNvSpPr/>
          <p:nvPr/>
        </p:nvSpPr>
        <p:spPr bwMode="auto">
          <a:xfrm>
            <a:off x="212725" y="5268912"/>
            <a:ext cx="3179762" cy="1589088"/>
          </a:xfrm>
          <a:custGeom>
            <a:avLst/>
            <a:gdLst>
              <a:gd name="connsiteX0" fmla="*/ 1434929 w 2869699"/>
              <a:gd name="connsiteY0" fmla="*/ 0 h 1434931"/>
              <a:gd name="connsiteX1" fmla="*/ 2869699 w 2869699"/>
              <a:gd name="connsiteY1" fmla="*/ 1434771 h 1434931"/>
              <a:gd name="connsiteX2" fmla="*/ 0 w 2869699"/>
              <a:gd name="connsiteY2" fmla="*/ 1434931 h 1434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69699" h="1434931">
                <a:moveTo>
                  <a:pt x="1434929" y="0"/>
                </a:moveTo>
                <a:lnTo>
                  <a:pt x="2869699" y="1434771"/>
                </a:lnTo>
                <a:lnTo>
                  <a:pt x="0" y="143493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7" name="자유형 6"/>
          <p:cNvSpPr/>
          <p:nvPr userDrawn="1"/>
        </p:nvSpPr>
        <p:spPr>
          <a:xfrm>
            <a:off x="6000750" y="0"/>
            <a:ext cx="1593850" cy="796925"/>
          </a:xfrm>
          <a:custGeom>
            <a:avLst/>
            <a:gdLst>
              <a:gd name="connsiteX0" fmla="*/ 1593656 w 1593656"/>
              <a:gd name="connsiteY0" fmla="*/ 0 h 796873"/>
              <a:gd name="connsiteX1" fmla="*/ 796784 w 1593656"/>
              <a:gd name="connsiteY1" fmla="*/ 796873 h 796873"/>
              <a:gd name="connsiteX2" fmla="*/ 0 w 1593656"/>
              <a:gd name="connsiteY2" fmla="*/ 90 h 796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3656" h="796873">
                <a:moveTo>
                  <a:pt x="1593656" y="0"/>
                </a:moveTo>
                <a:lnTo>
                  <a:pt x="796784" y="796873"/>
                </a:lnTo>
                <a:lnTo>
                  <a:pt x="0" y="9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10" name="직선 연결선 9"/>
          <p:cNvCxnSpPr/>
          <p:nvPr userDrawn="1"/>
        </p:nvCxnSpPr>
        <p:spPr>
          <a:xfrm flipH="1" flipV="1">
            <a:off x="5855906" y="0"/>
            <a:ext cx="3406955" cy="3501008"/>
          </a:xfrm>
          <a:prstGeom prst="line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59" t="12675" r="24428" b="17707"/>
          <a:stretch/>
        </p:blipFill>
        <p:spPr>
          <a:xfrm>
            <a:off x="177160" y="116632"/>
            <a:ext cx="1008112" cy="1008112"/>
          </a:xfrm>
          <a:prstGeom prst="rect">
            <a:avLst/>
          </a:prstGeom>
        </p:spPr>
      </p:pic>
      <p:grpSp>
        <p:nvGrpSpPr>
          <p:cNvPr id="9" name="그룹 8"/>
          <p:cNvGrpSpPr/>
          <p:nvPr userDrawn="1"/>
        </p:nvGrpSpPr>
        <p:grpSpPr>
          <a:xfrm>
            <a:off x="4305674" y="6309320"/>
            <a:ext cx="3838708" cy="408684"/>
            <a:chOff x="4305674" y="6309320"/>
            <a:chExt cx="3838708" cy="408684"/>
          </a:xfrm>
        </p:grpSpPr>
        <p:pic>
          <p:nvPicPr>
            <p:cNvPr id="11" name="그림 10">
              <a:hlinkClick r:id="rId3"/>
            </p:cNvPr>
            <p:cNvPicPr>
              <a:picLocks noChangeAspect="1"/>
            </p:cNvPicPr>
            <p:nvPr/>
          </p:nvPicPr>
          <p:blipFill rotWithShape="1"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51"/>
            <a:stretch/>
          </p:blipFill>
          <p:spPr>
            <a:xfrm>
              <a:off x="4609080" y="6309320"/>
              <a:ext cx="3535302" cy="408684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050" t="11550" r="25189" b="17052"/>
            <a:stretch/>
          </p:blipFill>
          <p:spPr>
            <a:xfrm>
              <a:off x="4305674" y="6359980"/>
              <a:ext cx="281566" cy="2857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5195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자유형 2"/>
          <p:cNvSpPr/>
          <p:nvPr userDrawn="1"/>
        </p:nvSpPr>
        <p:spPr>
          <a:xfrm rot="10800000" flipH="1">
            <a:off x="8720" y="2726758"/>
            <a:ext cx="6591300" cy="4138612"/>
          </a:xfrm>
          <a:custGeom>
            <a:avLst/>
            <a:gdLst>
              <a:gd name="connsiteX0" fmla="*/ 2452460 w 6591301"/>
              <a:gd name="connsiteY0" fmla="*/ 4138847 h 4138847"/>
              <a:gd name="connsiteX1" fmla="*/ 0 w 6591301"/>
              <a:gd name="connsiteY1" fmla="*/ 1686390 h 4138847"/>
              <a:gd name="connsiteX2" fmla="*/ 0 w 6591301"/>
              <a:gd name="connsiteY2" fmla="*/ 373 h 4138847"/>
              <a:gd name="connsiteX3" fmla="*/ 6591301 w 6591301"/>
              <a:gd name="connsiteY3" fmla="*/ 0 h 4138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91301" h="4138847">
                <a:moveTo>
                  <a:pt x="2452460" y="4138847"/>
                </a:moveTo>
                <a:lnTo>
                  <a:pt x="0" y="1686390"/>
                </a:lnTo>
                <a:lnTo>
                  <a:pt x="0" y="373"/>
                </a:lnTo>
                <a:lnTo>
                  <a:pt x="6591301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ko-KR" altLang="en-US"/>
          </a:p>
        </p:txBody>
      </p:sp>
      <p:cxnSp>
        <p:nvCxnSpPr>
          <p:cNvPr id="4" name="직선 연결선 3"/>
          <p:cNvCxnSpPr/>
          <p:nvPr userDrawn="1"/>
        </p:nvCxnSpPr>
        <p:spPr>
          <a:xfrm flipH="1" flipV="1">
            <a:off x="7718625" y="-17646"/>
            <a:ext cx="1425375" cy="1425375"/>
          </a:xfrm>
          <a:prstGeom prst="line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자유형 4"/>
          <p:cNvSpPr/>
          <p:nvPr userDrawn="1"/>
        </p:nvSpPr>
        <p:spPr>
          <a:xfrm>
            <a:off x="7924800" y="0"/>
            <a:ext cx="1219200" cy="609600"/>
          </a:xfrm>
          <a:custGeom>
            <a:avLst/>
            <a:gdLst>
              <a:gd name="connsiteX0" fmla="*/ 1593656 w 1593656"/>
              <a:gd name="connsiteY0" fmla="*/ 0 h 796873"/>
              <a:gd name="connsiteX1" fmla="*/ 796784 w 1593656"/>
              <a:gd name="connsiteY1" fmla="*/ 796873 h 796873"/>
              <a:gd name="connsiteX2" fmla="*/ 0 w 1593656"/>
              <a:gd name="connsiteY2" fmla="*/ 90 h 796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3656" h="796873">
                <a:moveTo>
                  <a:pt x="1593656" y="0"/>
                </a:moveTo>
                <a:lnTo>
                  <a:pt x="796784" y="796873"/>
                </a:lnTo>
                <a:lnTo>
                  <a:pt x="0" y="9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ko-KR" altLang="en-US"/>
          </a:p>
        </p:txBody>
      </p:sp>
      <p:cxnSp>
        <p:nvCxnSpPr>
          <p:cNvPr id="6" name="직선 연결선 5"/>
          <p:cNvCxnSpPr/>
          <p:nvPr userDrawn="1"/>
        </p:nvCxnSpPr>
        <p:spPr>
          <a:xfrm flipH="1" flipV="1">
            <a:off x="-36512" y="39756"/>
            <a:ext cx="6857997" cy="6858001"/>
          </a:xfrm>
          <a:prstGeom prst="lin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774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 userDrawn="1"/>
        </p:nvSpPr>
        <p:spPr>
          <a:xfrm>
            <a:off x="482600" y="5422900"/>
            <a:ext cx="2870200" cy="1435100"/>
          </a:xfrm>
          <a:custGeom>
            <a:avLst/>
            <a:gdLst>
              <a:gd name="connsiteX0" fmla="*/ 1434929 w 2869699"/>
              <a:gd name="connsiteY0" fmla="*/ 0 h 1434931"/>
              <a:gd name="connsiteX1" fmla="*/ 2869699 w 2869699"/>
              <a:gd name="connsiteY1" fmla="*/ 1434771 h 1434931"/>
              <a:gd name="connsiteX2" fmla="*/ 0 w 2869699"/>
              <a:gd name="connsiteY2" fmla="*/ 1434931 h 1434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69699" h="1434931">
                <a:moveTo>
                  <a:pt x="1434929" y="0"/>
                </a:moveTo>
                <a:lnTo>
                  <a:pt x="2869699" y="1434771"/>
                </a:lnTo>
                <a:lnTo>
                  <a:pt x="0" y="143493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" name="자유형 4"/>
          <p:cNvSpPr/>
          <p:nvPr userDrawn="1"/>
        </p:nvSpPr>
        <p:spPr>
          <a:xfrm>
            <a:off x="6000750" y="0"/>
            <a:ext cx="1593850" cy="796925"/>
          </a:xfrm>
          <a:custGeom>
            <a:avLst/>
            <a:gdLst>
              <a:gd name="connsiteX0" fmla="*/ 1593656 w 1593656"/>
              <a:gd name="connsiteY0" fmla="*/ 0 h 796873"/>
              <a:gd name="connsiteX1" fmla="*/ 796784 w 1593656"/>
              <a:gd name="connsiteY1" fmla="*/ 796873 h 796873"/>
              <a:gd name="connsiteX2" fmla="*/ 0 w 1593656"/>
              <a:gd name="connsiteY2" fmla="*/ 90 h 796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3656" h="796873">
                <a:moveTo>
                  <a:pt x="1593656" y="0"/>
                </a:moveTo>
                <a:lnTo>
                  <a:pt x="796784" y="796873"/>
                </a:lnTo>
                <a:lnTo>
                  <a:pt x="0" y="9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-324544" y="3010936"/>
            <a:ext cx="3849811" cy="3847064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 flipH="1" flipV="1">
            <a:off x="5855906" y="0"/>
            <a:ext cx="3406955" cy="3501008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359" t="12675" r="24428" b="17707"/>
          <a:stretch/>
        </p:blipFill>
        <p:spPr>
          <a:xfrm>
            <a:off x="177160" y="116632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977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>
            <a:spLocks noGrp="1"/>
          </p:cNvSpPr>
          <p:nvPr userDrawn="1">
            <p:ph type="title"/>
          </p:nvPr>
        </p:nvSpPr>
        <p:spPr>
          <a:xfrm>
            <a:off x="323165" y="216235"/>
            <a:ext cx="7886700" cy="56323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3400" b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altLang="ko-KR" dirty="0" smtClean="0"/>
          </a:p>
        </p:txBody>
      </p:sp>
      <p:grpSp>
        <p:nvGrpSpPr>
          <p:cNvPr id="7" name="그룹 1"/>
          <p:cNvGrpSpPr>
            <a:grpSpLocks/>
          </p:cNvGrpSpPr>
          <p:nvPr userDrawn="1"/>
        </p:nvGrpSpPr>
        <p:grpSpPr bwMode="auto">
          <a:xfrm rot="16200000" flipH="1">
            <a:off x="-166687" y="166229"/>
            <a:ext cx="809625" cy="476250"/>
            <a:chOff x="1" y="1"/>
            <a:chExt cx="809624" cy="476249"/>
          </a:xfrm>
        </p:grpSpPr>
        <p:sp>
          <p:nvSpPr>
            <p:cNvPr id="9" name="자유형 8"/>
            <p:cNvSpPr/>
            <p:nvPr/>
          </p:nvSpPr>
          <p:spPr>
            <a:xfrm>
              <a:off x="1" y="1"/>
              <a:ext cx="638174" cy="476249"/>
            </a:xfrm>
            <a:custGeom>
              <a:avLst/>
              <a:gdLst>
                <a:gd name="connsiteX0" fmla="*/ 704851 w 704851"/>
                <a:gd name="connsiteY0" fmla="*/ 0 h 526327"/>
                <a:gd name="connsiteX1" fmla="*/ 178524 w 704851"/>
                <a:gd name="connsiteY1" fmla="*/ 526327 h 526327"/>
                <a:gd name="connsiteX2" fmla="*/ 0 w 704851"/>
                <a:gd name="connsiteY2" fmla="*/ 347803 h 526327"/>
                <a:gd name="connsiteX3" fmla="*/ 0 w 704851"/>
                <a:gd name="connsiteY3" fmla="*/ 40 h 52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851" h="526327">
                  <a:moveTo>
                    <a:pt x="704851" y="0"/>
                  </a:moveTo>
                  <a:lnTo>
                    <a:pt x="178524" y="526327"/>
                  </a:lnTo>
                  <a:lnTo>
                    <a:pt x="0" y="347803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endParaRPr lang="ko-KR" altLang="en-US"/>
            </a:p>
          </p:txBody>
        </p:sp>
        <p:sp>
          <p:nvSpPr>
            <p:cNvPr id="10" name="자유형 9"/>
            <p:cNvSpPr/>
            <p:nvPr/>
          </p:nvSpPr>
          <p:spPr>
            <a:xfrm>
              <a:off x="295276" y="1"/>
              <a:ext cx="514349" cy="257174"/>
            </a:xfrm>
            <a:custGeom>
              <a:avLst/>
              <a:gdLst>
                <a:gd name="connsiteX0" fmla="*/ 1593656 w 1593656"/>
                <a:gd name="connsiteY0" fmla="*/ 0 h 796873"/>
                <a:gd name="connsiteX1" fmla="*/ 796784 w 1593656"/>
                <a:gd name="connsiteY1" fmla="*/ 796873 h 796873"/>
                <a:gd name="connsiteX2" fmla="*/ 0 w 1593656"/>
                <a:gd name="connsiteY2" fmla="*/ 90 h 796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3656" h="796873">
                  <a:moveTo>
                    <a:pt x="1593656" y="0"/>
                  </a:moveTo>
                  <a:lnTo>
                    <a:pt x="796784" y="796873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pic>
        <p:nvPicPr>
          <p:cNvPr id="6" name="그림 5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59" t="12675" r="24428" b="17707"/>
          <a:stretch/>
        </p:blipFill>
        <p:spPr>
          <a:xfrm>
            <a:off x="8275854" y="116632"/>
            <a:ext cx="761232" cy="76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94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 txBox="1">
            <a:spLocks/>
          </p:cNvSpPr>
          <p:nvPr userDrawn="1"/>
        </p:nvSpPr>
        <p:spPr>
          <a:xfrm>
            <a:off x="1043608" y="2189083"/>
            <a:ext cx="3744416" cy="7017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 kern="1200">
                <a:solidFill>
                  <a:srgbClr val="A4C62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45720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91440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137160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182880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dist"/>
            <a:r>
              <a:rPr kumimoji="0" lang="en-US" altLang="ko-KR" sz="4400" spc="-15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나눔바른고딕" panose="020B0603020101020101" pitchFamily="50" charset="-127"/>
              </a:rPr>
              <a:t>THANK YOU!</a:t>
            </a:r>
            <a:endParaRPr kumimoji="0" lang="ko-KR" altLang="en-US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제목 1"/>
          <p:cNvSpPr txBox="1">
            <a:spLocks/>
          </p:cNvSpPr>
          <p:nvPr userDrawn="1"/>
        </p:nvSpPr>
        <p:spPr>
          <a:xfrm>
            <a:off x="1043608" y="2743186"/>
            <a:ext cx="4608875" cy="239142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 kern="1200">
                <a:solidFill>
                  <a:srgbClr val="A4C62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45720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91440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137160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182880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r>
              <a:rPr kumimoji="0" lang="en-US" altLang="ko-KR" sz="16600" spc="-15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Y나무L" panose="02030600000101010101" pitchFamily="18" charset="-127"/>
                <a:ea typeface="HY나무L" panose="02030600000101010101" pitchFamily="18" charset="-127"/>
                <a:cs typeface="Arial Unicode MS" panose="020B0604020202020204" pitchFamily="50" charset="-127"/>
              </a:rPr>
              <a:t>Q&amp;A</a:t>
            </a:r>
            <a:endParaRPr kumimoji="0" lang="ko-KR" altLang="en-US" sz="16600" dirty="0">
              <a:solidFill>
                <a:schemeClr val="tx2">
                  <a:lumMod val="60000"/>
                  <a:lumOff val="40000"/>
                </a:schemeClr>
              </a:solidFill>
              <a:latin typeface="HY나무L" panose="02030600000101010101" pitchFamily="18" charset="-127"/>
              <a:ea typeface="HY나무L" panose="02030600000101010101" pitchFamily="18" charset="-127"/>
              <a:cs typeface="Arial Unicode MS" panose="020B0604020202020204" pitchFamily="50" charset="-127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 rot="910838">
            <a:off x="3721062" y="-1126498"/>
            <a:ext cx="6658819" cy="97872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dist" latinLnBrk="1">
              <a:lnSpc>
                <a:spcPct val="90000"/>
              </a:lnSpc>
              <a:defRPr kumimoji="0" sz="3400" b="1" spc="-150">
                <a:solidFill>
                  <a:srgbClr val="A4C627"/>
                </a:solidFill>
                <a:latin typeface="Arial" panose="020B0604020202020204" pitchFamily="34" charset="0"/>
                <a:ea typeface="나눔바른고딕" panose="020B0603020101020101" pitchFamily="50" charset="-127"/>
                <a:cs typeface="Arial" panose="020B0604020202020204" pitchFamily="34" charset="0"/>
              </a:defRPr>
            </a:lvl1pPr>
            <a:lvl2pPr latinLnBrk="1">
              <a:lnSpc>
                <a:spcPct val="90000"/>
              </a:lnSpc>
              <a:defRPr sz="44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lnSpc>
                <a:spcPct val="90000"/>
              </a:lnSpc>
              <a:defRPr sz="44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lnSpc>
                <a:spcPct val="90000"/>
              </a:lnSpc>
              <a:defRPr sz="44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lnSpc>
                <a:spcPct val="90000"/>
              </a:lnSpc>
              <a:defRPr sz="44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r>
              <a:rPr lang="en-US" altLang="ko-KR" sz="70000" dirty="0" smtClean="0">
                <a:solidFill>
                  <a:schemeClr val="bg1">
                    <a:lumMod val="85000"/>
                  </a:schemeClr>
                </a:solidFill>
                <a:latin typeface="양재튼튼체B" panose="02020603020101020101" pitchFamily="18" charset="-127"/>
                <a:ea typeface="양재튼튼체B" panose="02020603020101020101" pitchFamily="18" charset="-127"/>
              </a:rPr>
              <a:t>?</a:t>
            </a:r>
            <a:endParaRPr lang="ko-KR" altLang="en-US" sz="70000" dirty="0">
              <a:solidFill>
                <a:schemeClr val="bg1">
                  <a:lumMod val="85000"/>
                </a:schemeClr>
              </a:solidFill>
              <a:latin typeface="양재튼튼체B" panose="02020603020101020101" pitchFamily="18" charset="-127"/>
              <a:ea typeface="양재튼튼체B" panose="02020603020101020101" pitchFamily="18" charset="-127"/>
            </a:endParaRPr>
          </a:p>
        </p:txBody>
      </p:sp>
      <p:grpSp>
        <p:nvGrpSpPr>
          <p:cNvPr id="10" name="그룹 1"/>
          <p:cNvGrpSpPr>
            <a:grpSpLocks/>
          </p:cNvGrpSpPr>
          <p:nvPr userDrawn="1"/>
        </p:nvGrpSpPr>
        <p:grpSpPr bwMode="auto">
          <a:xfrm rot="16200000" flipH="1">
            <a:off x="-166687" y="166229"/>
            <a:ext cx="809625" cy="476250"/>
            <a:chOff x="1" y="1"/>
            <a:chExt cx="809624" cy="476249"/>
          </a:xfrm>
        </p:grpSpPr>
        <p:sp>
          <p:nvSpPr>
            <p:cNvPr id="11" name="자유형 10"/>
            <p:cNvSpPr/>
            <p:nvPr/>
          </p:nvSpPr>
          <p:spPr>
            <a:xfrm>
              <a:off x="1" y="1"/>
              <a:ext cx="638174" cy="476249"/>
            </a:xfrm>
            <a:custGeom>
              <a:avLst/>
              <a:gdLst>
                <a:gd name="connsiteX0" fmla="*/ 704851 w 704851"/>
                <a:gd name="connsiteY0" fmla="*/ 0 h 526327"/>
                <a:gd name="connsiteX1" fmla="*/ 178524 w 704851"/>
                <a:gd name="connsiteY1" fmla="*/ 526327 h 526327"/>
                <a:gd name="connsiteX2" fmla="*/ 0 w 704851"/>
                <a:gd name="connsiteY2" fmla="*/ 347803 h 526327"/>
                <a:gd name="connsiteX3" fmla="*/ 0 w 704851"/>
                <a:gd name="connsiteY3" fmla="*/ 40 h 52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851" h="526327">
                  <a:moveTo>
                    <a:pt x="704851" y="0"/>
                  </a:moveTo>
                  <a:lnTo>
                    <a:pt x="178524" y="526327"/>
                  </a:lnTo>
                  <a:lnTo>
                    <a:pt x="0" y="347803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endParaRPr lang="ko-KR" altLang="en-US"/>
            </a:p>
          </p:txBody>
        </p:sp>
        <p:sp>
          <p:nvSpPr>
            <p:cNvPr id="12" name="자유형 11"/>
            <p:cNvSpPr/>
            <p:nvPr/>
          </p:nvSpPr>
          <p:spPr>
            <a:xfrm>
              <a:off x="295276" y="1"/>
              <a:ext cx="514349" cy="257174"/>
            </a:xfrm>
            <a:custGeom>
              <a:avLst/>
              <a:gdLst>
                <a:gd name="connsiteX0" fmla="*/ 1593656 w 1593656"/>
                <a:gd name="connsiteY0" fmla="*/ 0 h 796873"/>
                <a:gd name="connsiteX1" fmla="*/ 796784 w 1593656"/>
                <a:gd name="connsiteY1" fmla="*/ 796873 h 796873"/>
                <a:gd name="connsiteX2" fmla="*/ 0 w 1593656"/>
                <a:gd name="connsiteY2" fmla="*/ 90 h 796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3656" h="796873">
                  <a:moveTo>
                    <a:pt x="1593656" y="0"/>
                  </a:moveTo>
                  <a:lnTo>
                    <a:pt x="796784" y="796873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13" name="그룹 12"/>
          <p:cNvGrpSpPr/>
          <p:nvPr userDrawn="1"/>
        </p:nvGrpSpPr>
        <p:grpSpPr>
          <a:xfrm>
            <a:off x="636422" y="6309320"/>
            <a:ext cx="3838708" cy="408684"/>
            <a:chOff x="4305674" y="6309320"/>
            <a:chExt cx="3838708" cy="408684"/>
          </a:xfrm>
        </p:grpSpPr>
        <p:pic>
          <p:nvPicPr>
            <p:cNvPr id="14" name="그림 13">
              <a:hlinkClick r:id="rId2"/>
            </p:cNvPr>
            <p:cNvPicPr>
              <a:picLocks noChangeAspect="1"/>
            </p:cNvPicPr>
            <p:nvPr/>
          </p:nvPicPr>
          <p:blipFill rotWithShape="1"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51"/>
            <a:stretch/>
          </p:blipFill>
          <p:spPr>
            <a:xfrm>
              <a:off x="4609080" y="6309320"/>
              <a:ext cx="3535302" cy="408684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050" t="11550" r="25189" b="17052"/>
            <a:stretch/>
          </p:blipFill>
          <p:spPr>
            <a:xfrm>
              <a:off x="4305674" y="6359980"/>
              <a:ext cx="281566" cy="2857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57569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C1F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012" r:id="rId1"/>
    <p:sldLayoutId id="2147485013" r:id="rId2"/>
    <p:sldLayoutId id="2147485014" r:id="rId3"/>
    <p:sldLayoutId id="2147485015" r:id="rId4"/>
    <p:sldLayoutId id="2147485016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2pPr>
      <a:lvl3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3pPr>
      <a:lvl4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4pPr>
      <a:lvl5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5pPr>
      <a:lvl6pPr marL="4572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6pPr>
      <a:lvl7pPr marL="9144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7pPr>
      <a:lvl8pPr marL="13716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8pPr>
      <a:lvl9pPr marL="18288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9pPr>
    </p:titleStyle>
    <p:bodyStyle>
      <a:lvl1pPr marL="228600" indent="-228600" algn="l" rtl="0" eaLnBrk="0" fontAlgn="base" latinLnBrk="1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그룹 11265"/>
          <p:cNvGrpSpPr>
            <a:grpSpLocks/>
          </p:cNvGrpSpPr>
          <p:nvPr/>
        </p:nvGrpSpPr>
        <p:grpSpPr bwMode="auto">
          <a:xfrm>
            <a:off x="2290763" y="2499561"/>
            <a:ext cx="5040312" cy="1915220"/>
            <a:chOff x="1790701" y="2470951"/>
            <a:chExt cx="5040000" cy="1914456"/>
          </a:xfrm>
        </p:grpSpPr>
        <p:sp>
          <p:nvSpPr>
            <p:cNvPr id="10242" name="제목 2"/>
            <p:cNvSpPr txBox="1">
              <a:spLocks/>
            </p:cNvSpPr>
            <p:nvPr/>
          </p:nvSpPr>
          <p:spPr bwMode="auto">
            <a:xfrm>
              <a:off x="1790701" y="4015668"/>
              <a:ext cx="5040000" cy="369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latinLnBrk="1">
                <a:defRPr/>
              </a:pPr>
              <a:r>
                <a:rPr lang="en-US" altLang="ko-KR" dirty="0" smtClean="0">
                  <a:solidFill>
                    <a:schemeClr val="bg1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 Catholic </a:t>
              </a:r>
              <a:r>
                <a:rPr lang="en-US" altLang="ko-KR" dirty="0" smtClean="0">
                  <a:solidFill>
                    <a:schemeClr val="bg1"/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University of Pusan </a:t>
              </a:r>
              <a:endParaRPr lang="en-US" altLang="ko-KR" b="1" dirty="0">
                <a:solidFill>
                  <a:schemeClr val="bg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7177" name="TextBox 5"/>
            <p:cNvSpPr txBox="1">
              <a:spLocks noChangeArrowheads="1"/>
            </p:cNvSpPr>
            <p:nvPr/>
          </p:nvSpPr>
          <p:spPr bwMode="auto">
            <a:xfrm>
              <a:off x="1790701" y="2470951"/>
              <a:ext cx="50400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latinLnBrk="1" hangingPunct="1">
                <a:lnSpc>
                  <a:spcPct val="80000"/>
                </a:lnSpc>
              </a:pPr>
              <a:r>
                <a:rPr kumimoji="0" lang="en-US" altLang="ko-KR" sz="6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ea typeface="나눔바른고딕" pitchFamily="50" charset="-127"/>
                  <a:cs typeface="Arial" panose="020B0604020202020204" pitchFamily="34" charset="0"/>
                </a:rPr>
                <a:t>CUP</a:t>
              </a:r>
              <a:endParaRPr kumimoji="0" lang="en-US" altLang="ko-KR" sz="6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나눔바른고딕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7178" name="TextBox 5"/>
            <p:cNvSpPr txBox="1">
              <a:spLocks noChangeArrowheads="1"/>
            </p:cNvSpPr>
            <p:nvPr/>
          </p:nvSpPr>
          <p:spPr bwMode="auto">
            <a:xfrm>
              <a:off x="1790701" y="3242476"/>
              <a:ext cx="5040000" cy="848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latinLnBrk="1" hangingPunct="1">
                <a:lnSpc>
                  <a:spcPct val="80000"/>
                </a:lnSpc>
              </a:pPr>
              <a:r>
                <a:rPr kumimoji="0" lang="en-US" altLang="ko-KR" sz="6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anose="020B0A04020102020204" pitchFamily="34" charset="0"/>
                  <a:ea typeface="나눔바른고딕" pitchFamily="50" charset="-127"/>
                  <a:cs typeface="Arial" panose="020B0604020202020204" pitchFamily="34" charset="0"/>
                </a:rPr>
                <a:t>TEMPLATE</a:t>
              </a:r>
              <a:endParaRPr kumimoji="0" lang="en-US" altLang="ko-KR" sz="6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ea typeface="나눔바른고딕" pitchFamily="50" charset="-127"/>
                <a:cs typeface="Arial" panose="020B0604020202020204" pitchFamily="34" charset="0"/>
              </a:endParaRPr>
            </a:p>
          </p:txBody>
        </p:sp>
      </p:grpSp>
      <p:pic>
        <p:nvPicPr>
          <p:cNvPr id="19" name="그림 18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995" y="2276872"/>
            <a:ext cx="1010490" cy="885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그룹 14"/>
          <p:cNvGrpSpPr>
            <a:grpSpLocks/>
          </p:cNvGrpSpPr>
          <p:nvPr/>
        </p:nvGrpSpPr>
        <p:grpSpPr bwMode="auto">
          <a:xfrm>
            <a:off x="4833938" y="2430463"/>
            <a:ext cx="4303712" cy="2446337"/>
            <a:chOff x="4724926" y="2430278"/>
            <a:chExt cx="4303713" cy="2446624"/>
          </a:xfrm>
        </p:grpSpPr>
        <p:grpSp>
          <p:nvGrpSpPr>
            <p:cNvPr id="8196" name="그룹 1"/>
            <p:cNvGrpSpPr>
              <a:grpSpLocks/>
            </p:cNvGrpSpPr>
            <p:nvPr/>
          </p:nvGrpSpPr>
          <p:grpSpPr bwMode="auto">
            <a:xfrm>
              <a:off x="4724926" y="2430278"/>
              <a:ext cx="4303713" cy="461666"/>
              <a:chOff x="5240111" y="2091647"/>
              <a:chExt cx="4303713" cy="461666"/>
            </a:xfrm>
          </p:grpSpPr>
          <p:sp>
            <p:nvSpPr>
              <p:cNvPr id="8212" name="Text Box 5"/>
              <p:cNvSpPr txBox="1">
                <a:spLocks noChangeArrowheads="1"/>
              </p:cNvSpPr>
              <p:nvPr/>
            </p:nvSpPr>
            <p:spPr bwMode="auto">
              <a:xfrm>
                <a:off x="5240111" y="2091647"/>
                <a:ext cx="6477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r" eaLnBrk="1" latinLnBrk="1" hangingPunct="1"/>
                <a:r>
                  <a:rPr lang="en-US" altLang="ko-KR" sz="2400" b="1" dirty="0">
                    <a:solidFill>
                      <a:srgbClr val="1C1F24"/>
                    </a:solidFill>
                    <a:latin typeface="Arial" panose="020B0604020202020204" pitchFamily="34" charset="0"/>
                    <a:ea typeface="나눔바른고딕" pitchFamily="50" charset="-127"/>
                    <a:cs typeface="Arial" panose="020B0604020202020204" pitchFamily="34" charset="0"/>
                  </a:rPr>
                  <a:t>01.</a:t>
                </a:r>
                <a:endParaRPr lang="ko-KR" altLang="ko-KR" sz="2400" b="1" dirty="0">
                  <a:solidFill>
                    <a:srgbClr val="1C1F24"/>
                  </a:solidFill>
                  <a:latin typeface="Arial" panose="020B0604020202020204" pitchFamily="34" charset="0"/>
                  <a:ea typeface="나눔바른고딕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8213" name="Text Box 5"/>
              <p:cNvSpPr txBox="1">
                <a:spLocks noChangeArrowheads="1"/>
              </p:cNvSpPr>
              <p:nvPr/>
            </p:nvSpPr>
            <p:spPr bwMode="auto">
              <a:xfrm>
                <a:off x="5786211" y="2091648"/>
                <a:ext cx="375761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/>
                <a:r>
                  <a:rPr kumimoji="0" lang="en-US" altLang="ko-KR" sz="2400" dirty="0">
                    <a:solidFill>
                      <a:srgbClr val="1C1F24"/>
                    </a:solidFill>
                    <a:latin typeface="Arial" panose="020B0604020202020204" pitchFamily="34" charset="0"/>
                    <a:ea typeface="나눔바른고딕" pitchFamily="50" charset="-127"/>
                    <a:cs typeface="Arial" panose="020B0604020202020204" pitchFamily="34" charset="0"/>
                  </a:rPr>
                  <a:t>Contents sub title </a:t>
                </a:r>
                <a:endParaRPr kumimoji="0" lang="ko-KR" altLang="ko-KR" sz="2400" dirty="0">
                  <a:solidFill>
                    <a:srgbClr val="1C1F24"/>
                  </a:solidFill>
                  <a:latin typeface="Arial" panose="020B0604020202020204" pitchFamily="34" charset="0"/>
                  <a:ea typeface="나눔바른고딕" pitchFamily="50" charset="-127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197" name="그룹 2"/>
            <p:cNvGrpSpPr>
              <a:grpSpLocks/>
            </p:cNvGrpSpPr>
            <p:nvPr/>
          </p:nvGrpSpPr>
          <p:grpSpPr bwMode="auto">
            <a:xfrm>
              <a:off x="4724926" y="2826762"/>
              <a:ext cx="4300538" cy="462739"/>
              <a:chOff x="5243286" y="2568410"/>
              <a:chExt cx="4300538" cy="462739"/>
            </a:xfrm>
          </p:grpSpPr>
          <p:sp>
            <p:nvSpPr>
              <p:cNvPr id="8210" name="Text Box 5"/>
              <p:cNvSpPr txBox="1">
                <a:spLocks noChangeArrowheads="1"/>
              </p:cNvSpPr>
              <p:nvPr/>
            </p:nvSpPr>
            <p:spPr bwMode="auto">
              <a:xfrm>
                <a:off x="5243286" y="2569484"/>
                <a:ext cx="6477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r" eaLnBrk="1" latinLnBrk="1" hangingPunct="1"/>
                <a:r>
                  <a:rPr lang="en-US" altLang="ko-KR" sz="2400" b="1" dirty="0">
                    <a:solidFill>
                      <a:srgbClr val="1C1F24"/>
                    </a:solidFill>
                    <a:latin typeface="Arial" panose="020B0604020202020204" pitchFamily="34" charset="0"/>
                    <a:ea typeface="나눔바른고딕" pitchFamily="50" charset="-127"/>
                    <a:cs typeface="Arial" panose="020B0604020202020204" pitchFamily="34" charset="0"/>
                  </a:rPr>
                  <a:t>02.</a:t>
                </a:r>
                <a:endParaRPr lang="ko-KR" altLang="ko-KR" sz="2400" b="1" dirty="0">
                  <a:solidFill>
                    <a:srgbClr val="1C1F24"/>
                  </a:solidFill>
                  <a:latin typeface="Arial" panose="020B0604020202020204" pitchFamily="34" charset="0"/>
                  <a:ea typeface="나눔바른고딕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8211" name="Text Box 5"/>
              <p:cNvSpPr txBox="1">
                <a:spLocks noChangeArrowheads="1"/>
              </p:cNvSpPr>
              <p:nvPr/>
            </p:nvSpPr>
            <p:spPr bwMode="auto">
              <a:xfrm>
                <a:off x="5790973" y="2568410"/>
                <a:ext cx="375285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/>
                <a:r>
                  <a:rPr kumimoji="0" lang="en-US" altLang="ko-KR" sz="2400" dirty="0">
                    <a:solidFill>
                      <a:srgbClr val="1C1F24"/>
                    </a:solidFill>
                    <a:latin typeface="Arial" panose="020B0604020202020204" pitchFamily="34" charset="0"/>
                    <a:ea typeface="나눔바른고딕" pitchFamily="50" charset="-127"/>
                    <a:cs typeface="Arial" panose="020B0604020202020204" pitchFamily="34" charset="0"/>
                  </a:rPr>
                  <a:t>Contents sub title </a:t>
                </a:r>
                <a:endParaRPr kumimoji="0" lang="ko-KR" altLang="ko-KR" sz="2400" dirty="0">
                  <a:solidFill>
                    <a:srgbClr val="1C1F24"/>
                  </a:solidFill>
                  <a:latin typeface="Arial" panose="020B0604020202020204" pitchFamily="34" charset="0"/>
                  <a:ea typeface="나눔바른고딕" pitchFamily="50" charset="-127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198" name="그룹 3"/>
            <p:cNvGrpSpPr>
              <a:grpSpLocks/>
            </p:cNvGrpSpPr>
            <p:nvPr/>
          </p:nvGrpSpPr>
          <p:grpSpPr bwMode="auto">
            <a:xfrm>
              <a:off x="4724926" y="3224319"/>
              <a:ext cx="4303713" cy="461782"/>
              <a:chOff x="5240111" y="3045734"/>
              <a:chExt cx="4303713" cy="461782"/>
            </a:xfrm>
          </p:grpSpPr>
          <p:sp>
            <p:nvSpPr>
              <p:cNvPr id="8208" name="Text Box 5"/>
              <p:cNvSpPr txBox="1">
                <a:spLocks noChangeArrowheads="1"/>
              </p:cNvSpPr>
              <p:nvPr/>
            </p:nvSpPr>
            <p:spPr bwMode="auto">
              <a:xfrm>
                <a:off x="5240111" y="3045734"/>
                <a:ext cx="6477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r" eaLnBrk="1" latinLnBrk="1" hangingPunct="1"/>
                <a:r>
                  <a:rPr lang="en-US" altLang="ko-KR" sz="2400" b="1">
                    <a:solidFill>
                      <a:srgbClr val="1C1F24"/>
                    </a:solidFill>
                    <a:latin typeface="Arial" panose="020B0604020202020204" pitchFamily="34" charset="0"/>
                    <a:ea typeface="나눔바른고딕" pitchFamily="50" charset="-127"/>
                    <a:cs typeface="Arial" panose="020B0604020202020204" pitchFamily="34" charset="0"/>
                  </a:rPr>
                  <a:t>03.</a:t>
                </a:r>
                <a:endParaRPr lang="ko-KR" altLang="ko-KR" sz="2400" b="1">
                  <a:solidFill>
                    <a:srgbClr val="1C1F24"/>
                  </a:solidFill>
                  <a:latin typeface="Arial" panose="020B0604020202020204" pitchFamily="34" charset="0"/>
                  <a:ea typeface="나눔바른고딕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8209" name="Text Box 5"/>
              <p:cNvSpPr txBox="1">
                <a:spLocks noChangeArrowheads="1"/>
              </p:cNvSpPr>
              <p:nvPr/>
            </p:nvSpPr>
            <p:spPr bwMode="auto">
              <a:xfrm>
                <a:off x="5786211" y="3045851"/>
                <a:ext cx="375761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/>
                <a:r>
                  <a:rPr kumimoji="0" lang="en-US" altLang="ko-KR" sz="2400">
                    <a:solidFill>
                      <a:srgbClr val="1C1F24"/>
                    </a:solidFill>
                    <a:latin typeface="Arial" panose="020B0604020202020204" pitchFamily="34" charset="0"/>
                    <a:ea typeface="나눔바른고딕" pitchFamily="50" charset="-127"/>
                    <a:cs typeface="Arial" panose="020B0604020202020204" pitchFamily="34" charset="0"/>
                  </a:rPr>
                  <a:t>Contents sub title </a:t>
                </a:r>
                <a:endParaRPr kumimoji="0" lang="ko-KR" altLang="ko-KR" sz="2400">
                  <a:solidFill>
                    <a:srgbClr val="1C1F24"/>
                  </a:solidFill>
                  <a:latin typeface="Arial" panose="020B0604020202020204" pitchFamily="34" charset="0"/>
                  <a:ea typeface="나눔바른고딕" pitchFamily="50" charset="-127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199" name="그룹 4"/>
            <p:cNvGrpSpPr>
              <a:grpSpLocks/>
            </p:cNvGrpSpPr>
            <p:nvPr/>
          </p:nvGrpSpPr>
          <p:grpSpPr bwMode="auto">
            <a:xfrm>
              <a:off x="4724926" y="3620919"/>
              <a:ext cx="4300537" cy="462284"/>
              <a:chOff x="5241699" y="3522953"/>
              <a:chExt cx="4300537" cy="462284"/>
            </a:xfrm>
          </p:grpSpPr>
          <p:sp>
            <p:nvSpPr>
              <p:cNvPr id="8206" name="Text Box 5"/>
              <p:cNvSpPr txBox="1">
                <a:spLocks noChangeArrowheads="1"/>
              </p:cNvSpPr>
              <p:nvPr/>
            </p:nvSpPr>
            <p:spPr bwMode="auto">
              <a:xfrm>
                <a:off x="5241699" y="3523572"/>
                <a:ext cx="6477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r" eaLnBrk="1" latinLnBrk="1" hangingPunct="1"/>
                <a:r>
                  <a:rPr lang="en-US" altLang="ko-KR" sz="2400" b="1">
                    <a:solidFill>
                      <a:srgbClr val="1C1F24"/>
                    </a:solidFill>
                    <a:latin typeface="Arial" panose="020B0604020202020204" pitchFamily="34" charset="0"/>
                    <a:ea typeface="나눔바른고딕" pitchFamily="50" charset="-127"/>
                    <a:cs typeface="Arial" panose="020B0604020202020204" pitchFamily="34" charset="0"/>
                  </a:rPr>
                  <a:t>04.</a:t>
                </a:r>
                <a:endParaRPr lang="ko-KR" altLang="ko-KR" sz="2400" b="1">
                  <a:solidFill>
                    <a:srgbClr val="1C1F24"/>
                  </a:solidFill>
                  <a:latin typeface="Arial" panose="020B0604020202020204" pitchFamily="34" charset="0"/>
                  <a:ea typeface="나눔바른고딕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8207" name="Text Box 5"/>
              <p:cNvSpPr txBox="1">
                <a:spLocks noChangeArrowheads="1"/>
              </p:cNvSpPr>
              <p:nvPr/>
            </p:nvSpPr>
            <p:spPr bwMode="auto">
              <a:xfrm>
                <a:off x="5789386" y="3522953"/>
                <a:ext cx="375285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/>
                <a:r>
                  <a:rPr kumimoji="0" lang="en-US" altLang="ko-KR" sz="2400" dirty="0">
                    <a:solidFill>
                      <a:srgbClr val="1C1F24"/>
                    </a:solidFill>
                    <a:latin typeface="Arial" panose="020B0604020202020204" pitchFamily="34" charset="0"/>
                    <a:ea typeface="나눔바른고딕" pitchFamily="50" charset="-127"/>
                    <a:cs typeface="Arial" panose="020B0604020202020204" pitchFamily="34" charset="0"/>
                  </a:rPr>
                  <a:t>Contents sub title </a:t>
                </a:r>
                <a:endParaRPr kumimoji="0" lang="ko-KR" altLang="ko-KR" sz="2400" dirty="0">
                  <a:solidFill>
                    <a:srgbClr val="1C1F24"/>
                  </a:solidFill>
                  <a:latin typeface="Arial" panose="020B0604020202020204" pitchFamily="34" charset="0"/>
                  <a:ea typeface="나눔바른고딕" pitchFamily="50" charset="-127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200" name="그룹 5"/>
            <p:cNvGrpSpPr>
              <a:grpSpLocks/>
            </p:cNvGrpSpPr>
            <p:nvPr/>
          </p:nvGrpSpPr>
          <p:grpSpPr bwMode="auto">
            <a:xfrm>
              <a:off x="4724926" y="4018021"/>
              <a:ext cx="4303712" cy="461897"/>
              <a:chOff x="5241699" y="3999823"/>
              <a:chExt cx="4303712" cy="461897"/>
            </a:xfrm>
          </p:grpSpPr>
          <p:sp>
            <p:nvSpPr>
              <p:cNvPr id="8204" name="Text Box 5"/>
              <p:cNvSpPr txBox="1">
                <a:spLocks noChangeArrowheads="1"/>
              </p:cNvSpPr>
              <p:nvPr/>
            </p:nvSpPr>
            <p:spPr bwMode="auto">
              <a:xfrm>
                <a:off x="5241699" y="3999823"/>
                <a:ext cx="6477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r" eaLnBrk="1" latinLnBrk="1" hangingPunct="1"/>
                <a:r>
                  <a:rPr lang="en-US" altLang="ko-KR" sz="2400" b="1" dirty="0">
                    <a:solidFill>
                      <a:srgbClr val="1C1F24"/>
                    </a:solidFill>
                    <a:latin typeface="Arial" panose="020B0604020202020204" pitchFamily="34" charset="0"/>
                    <a:ea typeface="나눔바른고딕" pitchFamily="50" charset="-127"/>
                    <a:cs typeface="Arial" panose="020B0604020202020204" pitchFamily="34" charset="0"/>
                  </a:rPr>
                  <a:t>05.</a:t>
                </a:r>
                <a:endParaRPr lang="ko-KR" altLang="ko-KR" sz="2400" b="1" dirty="0">
                  <a:solidFill>
                    <a:srgbClr val="1C1F24"/>
                  </a:solidFill>
                  <a:latin typeface="Arial" panose="020B0604020202020204" pitchFamily="34" charset="0"/>
                  <a:ea typeface="나눔바른고딕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8205" name="Text Box 5"/>
              <p:cNvSpPr txBox="1">
                <a:spLocks noChangeArrowheads="1"/>
              </p:cNvSpPr>
              <p:nvPr/>
            </p:nvSpPr>
            <p:spPr bwMode="auto">
              <a:xfrm>
                <a:off x="5787799" y="4000055"/>
                <a:ext cx="375761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/>
                <a:r>
                  <a:rPr kumimoji="0" lang="en-US" altLang="ko-KR" sz="2400">
                    <a:solidFill>
                      <a:srgbClr val="1C1F24"/>
                    </a:solidFill>
                    <a:latin typeface="Arial" panose="020B0604020202020204" pitchFamily="34" charset="0"/>
                    <a:ea typeface="나눔바른고딕" pitchFamily="50" charset="-127"/>
                    <a:cs typeface="Arial" panose="020B0604020202020204" pitchFamily="34" charset="0"/>
                  </a:rPr>
                  <a:t>Contents sub title </a:t>
                </a:r>
                <a:endParaRPr kumimoji="0" lang="ko-KR" altLang="ko-KR" sz="2400">
                  <a:solidFill>
                    <a:srgbClr val="1C1F24"/>
                  </a:solidFill>
                  <a:latin typeface="Arial" panose="020B0604020202020204" pitchFamily="34" charset="0"/>
                  <a:ea typeface="나눔바른고딕" pitchFamily="50" charset="-127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201" name="그룹 6"/>
            <p:cNvGrpSpPr>
              <a:grpSpLocks/>
            </p:cNvGrpSpPr>
            <p:nvPr/>
          </p:nvGrpSpPr>
          <p:grpSpPr bwMode="auto">
            <a:xfrm>
              <a:off x="4724926" y="4414736"/>
              <a:ext cx="4303713" cy="462166"/>
              <a:chOff x="5243286" y="4477158"/>
              <a:chExt cx="4303713" cy="462166"/>
            </a:xfrm>
          </p:grpSpPr>
          <p:sp>
            <p:nvSpPr>
              <p:cNvPr id="8202" name="Text Box 5"/>
              <p:cNvSpPr txBox="1">
                <a:spLocks noChangeArrowheads="1"/>
              </p:cNvSpPr>
              <p:nvPr/>
            </p:nvSpPr>
            <p:spPr bwMode="auto">
              <a:xfrm>
                <a:off x="5243286" y="4477659"/>
                <a:ext cx="6477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algn="r" eaLnBrk="1" latinLnBrk="1" hangingPunct="1"/>
                <a:r>
                  <a:rPr lang="en-US" altLang="ko-KR" sz="2400" b="1">
                    <a:solidFill>
                      <a:srgbClr val="1C1F24"/>
                    </a:solidFill>
                    <a:latin typeface="Arial" panose="020B0604020202020204" pitchFamily="34" charset="0"/>
                    <a:ea typeface="나눔바른고딕" pitchFamily="50" charset="-127"/>
                    <a:cs typeface="Arial" panose="020B0604020202020204" pitchFamily="34" charset="0"/>
                  </a:rPr>
                  <a:t>06.</a:t>
                </a:r>
                <a:endParaRPr lang="ko-KR" altLang="ko-KR" sz="2400" b="1">
                  <a:solidFill>
                    <a:srgbClr val="1C1F24"/>
                  </a:solidFill>
                  <a:latin typeface="Arial" panose="020B0604020202020204" pitchFamily="34" charset="0"/>
                  <a:ea typeface="나눔바른고딕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8203" name="Text Box 5"/>
              <p:cNvSpPr txBox="1">
                <a:spLocks noChangeArrowheads="1"/>
              </p:cNvSpPr>
              <p:nvPr/>
            </p:nvSpPr>
            <p:spPr bwMode="auto">
              <a:xfrm>
                <a:off x="5789386" y="4477158"/>
                <a:ext cx="375761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/>
                <a:r>
                  <a:rPr kumimoji="0" lang="en-US" altLang="ko-KR" sz="2400">
                    <a:solidFill>
                      <a:srgbClr val="1C1F24"/>
                    </a:solidFill>
                    <a:latin typeface="Arial" panose="020B0604020202020204" pitchFamily="34" charset="0"/>
                    <a:ea typeface="나눔바른고딕" pitchFamily="50" charset="-127"/>
                    <a:cs typeface="Arial" panose="020B0604020202020204" pitchFamily="34" charset="0"/>
                  </a:rPr>
                  <a:t>Contents sub title </a:t>
                </a:r>
                <a:endParaRPr kumimoji="0" lang="ko-KR" altLang="ko-KR" sz="2400">
                  <a:solidFill>
                    <a:srgbClr val="1C1F24"/>
                  </a:solidFill>
                  <a:latin typeface="Arial" panose="020B0604020202020204" pitchFamily="34" charset="0"/>
                  <a:ea typeface="나눔바른고딕" pitchFamily="50" charset="-127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8195" name="TextBox 19"/>
          <p:cNvSpPr txBox="1">
            <a:spLocks noChangeArrowheads="1"/>
          </p:cNvSpPr>
          <p:nvPr/>
        </p:nvSpPr>
        <p:spPr bwMode="auto">
          <a:xfrm>
            <a:off x="827088" y="2446338"/>
            <a:ext cx="3357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/>
            <a:r>
              <a:rPr kumimoji="0" lang="en-US" altLang="ko-KR" sz="3200" b="1" dirty="0">
                <a:solidFill>
                  <a:schemeClr val="bg1"/>
                </a:solidFill>
                <a:latin typeface="Arial" panose="020B0604020202020204" pitchFamily="34" charset="0"/>
                <a:ea typeface="나눔바른고딕" pitchFamily="50" charset="-127"/>
                <a:cs typeface="Arial" panose="020B0604020202020204" pitchFamily="34" charset="0"/>
              </a:rPr>
              <a:t>C.O.N.T.E.N.T.S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860032" y="548680"/>
            <a:ext cx="3131553" cy="31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0" h="0"/>
              <a:contourClr>
                <a:schemeClr val="tx1">
                  <a:lumMod val="75000"/>
                  <a:lumOff val="25000"/>
                </a:schemeClr>
              </a:contourClr>
            </a:sp3d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0" b="1" spc="-300" dirty="0">
                <a:ln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나눔바른고딕" panose="020B0603020101020101" pitchFamily="50" charset="-127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4923301" y="3305734"/>
            <a:ext cx="368114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>
              <a:defRPr/>
            </a:pPr>
            <a:r>
              <a:rPr kumimoji="0" lang="en-US" altLang="ko-KR" sz="3400" b="1" spc="-15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나눔바른고딕" panose="020B0603020101020101" pitchFamily="50" charset="-127"/>
                <a:cs typeface="Arial" panose="020B0604020202020204" pitchFamily="34" charset="0"/>
              </a:rPr>
              <a:t>CONTENTS TITLE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4951877" y="3831197"/>
            <a:ext cx="365257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/>
            <a:r>
              <a:rPr kumimoji="0" lang="en-US" altLang="ko-KR" sz="1600" dirty="0" smtClean="0">
                <a:solidFill>
                  <a:schemeClr val="bg1"/>
                </a:solidFill>
                <a:latin typeface="Arial" panose="020B0604020202020204" pitchFamily="34" charset="0"/>
                <a:ea typeface="나눔바른고딕" pitchFamily="50" charset="-127"/>
                <a:cs typeface="Arial" panose="020B0604020202020204" pitchFamily="34" charset="0"/>
              </a:rPr>
              <a:t>Sub Title</a:t>
            </a:r>
            <a:endParaRPr kumimoji="0" lang="en-US" altLang="ko-KR" sz="1600" b="1" dirty="0">
              <a:solidFill>
                <a:schemeClr val="bg1"/>
              </a:solidFill>
              <a:latin typeface="Arial" panose="020B0604020202020204" pitchFamily="34" charset="0"/>
              <a:ea typeface="나눔바른고딕" pitchFamily="50" charset="-127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165" y="216235"/>
            <a:ext cx="7886700" cy="563231"/>
          </a:xfrm>
        </p:spPr>
        <p:txBody>
          <a:bodyPr/>
          <a:lstStyle/>
          <a:p>
            <a:r>
              <a:rPr lang="en-US" altLang="ko-KR" spc="-150" dirty="0">
                <a:ea typeface="나눔바른고딕" panose="020B0603020101020101" pitchFamily="50" charset="-127"/>
              </a:rPr>
              <a:t>CONTENTS </a:t>
            </a:r>
            <a:r>
              <a:rPr lang="en-US" altLang="ko-KR" spc="-150" dirty="0" smtClean="0">
                <a:ea typeface="나눔바른고딕" panose="020B0603020101020101" pitchFamily="50" charset="-127"/>
              </a:rPr>
              <a:t>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749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2"/>
          <p:cNvSpPr txBox="1">
            <a:spLocks/>
          </p:cNvSpPr>
          <p:nvPr/>
        </p:nvSpPr>
        <p:spPr bwMode="auto">
          <a:xfrm>
            <a:off x="1200150" y="5002213"/>
            <a:ext cx="6867525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indent="0" algn="ctr" latinLnBrk="1">
              <a:defRPr/>
            </a:pPr>
            <a:r>
              <a:rPr lang="ko-KR" altLang="en-US" sz="130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내용을 입력하세요</a:t>
            </a:r>
            <a:endParaRPr lang="en-US" altLang="ko-KR" sz="1300" dirty="0" smtClean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243" name="제목 1"/>
          <p:cNvSpPr>
            <a:spLocks noGrp="1"/>
          </p:cNvSpPr>
          <p:nvPr>
            <p:ph type="title"/>
          </p:nvPr>
        </p:nvSpPr>
        <p:spPr bwMode="auto">
          <a:xfrm>
            <a:off x="323850" y="215900"/>
            <a:ext cx="7886700" cy="563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dirty="0" smtClean="0"/>
              <a:t>1. </a:t>
            </a:r>
            <a:r>
              <a:rPr lang="ko-KR" altLang="en-US" dirty="0" smtClean="0"/>
              <a:t>교육이념</a:t>
            </a:r>
            <a:endParaRPr lang="ko-KR" altLang="ko-KR" dirty="0" smtClean="0"/>
          </a:p>
        </p:txBody>
      </p:sp>
      <p:sp>
        <p:nvSpPr>
          <p:cNvPr id="14340" name="제목 2"/>
          <p:cNvSpPr txBox="1">
            <a:spLocks/>
          </p:cNvSpPr>
          <p:nvPr/>
        </p:nvSpPr>
        <p:spPr bwMode="auto">
          <a:xfrm>
            <a:off x="1116013" y="4329113"/>
            <a:ext cx="2019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latinLnBrk="1">
              <a:defRPr/>
            </a:pPr>
            <a:r>
              <a:rPr lang="en-US" altLang="ko-K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</a:t>
            </a:r>
            <a:r>
              <a:rPr lang="ko-KR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사랑의 실천</a:t>
            </a:r>
            <a:endParaRPr lang="en-US" altLang="ko-KR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4341" name="제목 2"/>
          <p:cNvSpPr txBox="1">
            <a:spLocks/>
          </p:cNvSpPr>
          <p:nvPr/>
        </p:nvSpPr>
        <p:spPr bwMode="auto">
          <a:xfrm>
            <a:off x="3562350" y="4329113"/>
            <a:ext cx="2019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latinLnBrk="1">
              <a:defRPr/>
            </a:pPr>
            <a:r>
              <a:rPr lang="en-US" altLang="ko-K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</a:t>
            </a:r>
            <a:r>
              <a:rPr lang="ko-KR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진리탐구</a:t>
            </a:r>
            <a:endParaRPr lang="en-US" altLang="ko-KR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4342" name="제목 2"/>
          <p:cNvSpPr txBox="1">
            <a:spLocks/>
          </p:cNvSpPr>
          <p:nvPr/>
        </p:nvSpPr>
        <p:spPr bwMode="auto">
          <a:xfrm>
            <a:off x="6008688" y="4329113"/>
            <a:ext cx="2019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latinLnBrk="1">
              <a:defRPr/>
            </a:pPr>
            <a:r>
              <a:rPr lang="en-US" altLang="ko-K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</a:t>
            </a:r>
            <a:r>
              <a:rPr lang="ko-KR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봉사의 정신</a:t>
            </a:r>
            <a:endParaRPr lang="en-US" altLang="ko-KR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8" name="직사각형 27"/>
          <p:cNvSpPr/>
          <p:nvPr/>
        </p:nvSpPr>
        <p:spPr bwMode="auto">
          <a:xfrm rot="18900000">
            <a:off x="2800350" y="2584450"/>
            <a:ext cx="1096963" cy="1095375"/>
          </a:xfrm>
          <a:prstGeom prst="rect">
            <a:avLst/>
          </a:prstGeom>
          <a:solidFill>
            <a:srgbClr val="474F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 rot="18900000">
            <a:off x="5246688" y="2584450"/>
            <a:ext cx="1096962" cy="1095375"/>
          </a:xfrm>
          <a:prstGeom prst="rect">
            <a:avLst/>
          </a:prstGeom>
          <a:solidFill>
            <a:srgbClr val="474F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직사각형 4"/>
          <p:cNvSpPr/>
          <p:nvPr/>
        </p:nvSpPr>
        <p:spPr bwMode="auto">
          <a:xfrm rot="18900000">
            <a:off x="1379538" y="2386013"/>
            <a:ext cx="1492250" cy="14922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 rot="18900000">
            <a:off x="3825875" y="2386013"/>
            <a:ext cx="1492250" cy="14922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 rot="18900000">
            <a:off x="6272213" y="2386013"/>
            <a:ext cx="1492250" cy="14922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1" t="11391" r="11391" b="11391"/>
          <a:stretch/>
        </p:blipFill>
        <p:spPr>
          <a:xfrm>
            <a:off x="1680463" y="2708266"/>
            <a:ext cx="873128" cy="902850"/>
          </a:xfrm>
          <a:prstGeom prst="rect">
            <a:avLst/>
          </a:prstGeom>
        </p:spPr>
      </p:pic>
      <p:sp>
        <p:nvSpPr>
          <p:cNvPr id="25" name="제목 2"/>
          <p:cNvSpPr txBox="1">
            <a:spLocks/>
          </p:cNvSpPr>
          <p:nvPr/>
        </p:nvSpPr>
        <p:spPr bwMode="auto">
          <a:xfrm>
            <a:off x="3562350" y="2860556"/>
            <a:ext cx="2019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latinLnBrk="1">
              <a:defRPr/>
            </a:pPr>
            <a:r>
              <a:rPr lang="en-US" altLang="ko-KR" sz="3200" b="1" dirty="0" smtClean="0">
                <a:solidFill>
                  <a:schemeClr val="bg1"/>
                </a:solidFill>
                <a:latin typeface="Adobe Garamond Pro Bold" panose="02020702060506020403" pitchFamily="18" charset="0"/>
                <a:ea typeface="+mj-ea"/>
                <a:cs typeface="Arial" panose="020B0604020202020204" pitchFamily="34" charset="0"/>
              </a:rPr>
              <a:t>VERITAS</a:t>
            </a:r>
          </a:p>
        </p:txBody>
      </p:sp>
      <p:grpSp>
        <p:nvGrpSpPr>
          <p:cNvPr id="30" name="그룹 29"/>
          <p:cNvGrpSpPr/>
          <p:nvPr/>
        </p:nvGrpSpPr>
        <p:grpSpPr>
          <a:xfrm>
            <a:off x="6439852" y="2508136"/>
            <a:ext cx="1198011" cy="1206473"/>
            <a:chOff x="6470333" y="2564905"/>
            <a:chExt cx="1096010" cy="1134464"/>
          </a:xfrm>
        </p:grpSpPr>
        <p:sp>
          <p:nvSpPr>
            <p:cNvPr id="31" name="직사각형 30"/>
            <p:cNvSpPr/>
            <p:nvPr/>
          </p:nvSpPr>
          <p:spPr>
            <a:xfrm rot="20453261" flipH="1">
              <a:off x="7231749" y="3382029"/>
              <a:ext cx="91979" cy="1914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직사각형 31"/>
            <p:cNvSpPr/>
            <p:nvPr/>
          </p:nvSpPr>
          <p:spPr>
            <a:xfrm rot="21389198">
              <a:off x="7333580" y="3160050"/>
              <a:ext cx="124304" cy="2533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직사각형 32"/>
            <p:cNvSpPr/>
            <p:nvPr/>
          </p:nvSpPr>
          <p:spPr>
            <a:xfrm rot="2413368">
              <a:off x="7277002" y="3342227"/>
              <a:ext cx="124304" cy="1914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직사각형 33"/>
            <p:cNvSpPr/>
            <p:nvPr/>
          </p:nvSpPr>
          <p:spPr>
            <a:xfrm rot="21389198">
              <a:off x="7143941" y="2802352"/>
              <a:ext cx="187302" cy="7581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/>
            <p:cNvSpPr/>
            <p:nvPr/>
          </p:nvSpPr>
          <p:spPr>
            <a:xfrm rot="21389198">
              <a:off x="6556767" y="3115584"/>
              <a:ext cx="124551" cy="1329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직사각형 35"/>
            <p:cNvSpPr/>
            <p:nvPr/>
          </p:nvSpPr>
          <p:spPr>
            <a:xfrm rot="21389198">
              <a:off x="6604064" y="2864634"/>
              <a:ext cx="157477" cy="7581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직사각형 36"/>
            <p:cNvSpPr/>
            <p:nvPr/>
          </p:nvSpPr>
          <p:spPr>
            <a:xfrm rot="21389198">
              <a:off x="7013954" y="2843413"/>
              <a:ext cx="157477" cy="7581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직사각형 37"/>
            <p:cNvSpPr/>
            <p:nvPr/>
          </p:nvSpPr>
          <p:spPr>
            <a:xfrm rot="21400333">
              <a:off x="6726234" y="2739902"/>
              <a:ext cx="351220" cy="871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39" name="그림 3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951" t="8000" r="27163" b="9401"/>
            <a:stretch/>
          </p:blipFill>
          <p:spPr>
            <a:xfrm>
              <a:off x="6470333" y="2564905"/>
              <a:ext cx="1096010" cy="113446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036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3831</TotalTime>
  <Words>62</Words>
  <Application>Microsoft Office PowerPoint</Application>
  <PresentationFormat>화면 슬라이드 쇼(4:3)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6" baseType="lpstr">
      <vt:lpstr>Arial Unicode MS</vt:lpstr>
      <vt:lpstr>HY나무L</vt:lpstr>
      <vt:lpstr>굴림</vt:lpstr>
      <vt:lpstr>나눔바른고딕</vt:lpstr>
      <vt:lpstr>맑은 고딕</vt:lpstr>
      <vt:lpstr>양재튼튼체B</vt:lpstr>
      <vt:lpstr>Adobe Garamond Pro Bold</vt:lpstr>
      <vt:lpstr>Arial</vt:lpstr>
      <vt:lpstr>Arial Black</vt:lpstr>
      <vt:lpstr>디자인 사용자 지정</vt:lpstr>
      <vt:lpstr>PowerPoint 프레젠테이션</vt:lpstr>
      <vt:lpstr>PowerPoint 프레젠테이션</vt:lpstr>
      <vt:lpstr>PowerPoint 프레젠테이션</vt:lpstr>
      <vt:lpstr>CONTENTS TITLE</vt:lpstr>
      <vt:lpstr>1. 교육이념</vt:lpstr>
      <vt:lpstr>PowerPoint 프레젠테이션</vt:lpstr>
    </vt:vector>
  </TitlesOfParts>
  <Company>디브리드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디브리드</dc:title>
  <dc:subject>교육</dc:subject>
  <dc:creator>디브리드 www.dbreed.co.kr</dc:creator>
  <dc:description>Copyright (c) D'breed All rights reserved
본 Template은 개인용도에 한해 배포한 것입니다. 상업적인 용도로 사용 할 수 없습니다.</dc:description>
  <cp:lastModifiedBy>휘성</cp:lastModifiedBy>
  <cp:revision>375</cp:revision>
  <dcterms:created xsi:type="dcterms:W3CDTF">2011-06-13T04:09:39Z</dcterms:created>
  <dcterms:modified xsi:type="dcterms:W3CDTF">2015-08-08T11:11:26Z</dcterms:modified>
</cp:coreProperties>
</file>