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A6275C"/>
    <a:srgbClr val="0B4681"/>
    <a:srgbClr val="DE74A1"/>
    <a:srgbClr val="D24682"/>
    <a:srgbClr val="E490B4"/>
    <a:srgbClr val="C6307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6" d="100"/>
          <a:sy n="116" d="100"/>
        </p:scale>
        <p:origin x="-2418" y="-11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C7A3-C207-4FB6-B6A5-A7DB64CA5785}" type="datetimeFigureOut">
              <a:rPr lang="ko-KR" altLang="en-US" smtClean="0"/>
              <a:t>2015-08-13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37E2D-16D1-463E-92D4-2AB5C6E454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275C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42E3-2419-486E-84E5-0B13EB66BD87}" type="datetimeFigureOut">
              <a:rPr lang="ko-KR" altLang="en-US" smtClean="0"/>
              <a:pPr/>
              <a:t>2015-08-13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CB57-F85E-48FC-A8CD-27415F13F6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도넛 7"/>
          <p:cNvSpPr/>
          <p:nvPr/>
        </p:nvSpPr>
        <p:spPr>
          <a:xfrm>
            <a:off x="899592" y="2132856"/>
            <a:ext cx="1728192" cy="1656184"/>
          </a:xfrm>
          <a:prstGeom prst="donut">
            <a:avLst/>
          </a:prstGeom>
          <a:noFill/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2420888"/>
            <a:ext cx="5852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pc="-150" dirty="0" smtClean="0">
                <a:solidFill>
                  <a:schemeClr val="bg1"/>
                </a:solidFill>
              </a:rPr>
              <a:t>CATHOLIC UNIVERSITY</a:t>
            </a:r>
          </a:p>
          <a:p>
            <a:r>
              <a:rPr lang="en-US" altLang="ko-KR" sz="3600" b="1" spc="-150" dirty="0">
                <a:solidFill>
                  <a:schemeClr val="bg1"/>
                </a:solidFill>
              </a:rPr>
              <a:t> </a:t>
            </a:r>
            <a:r>
              <a:rPr lang="en-US" altLang="ko-KR" sz="3600" b="1" spc="-150" dirty="0" smtClean="0">
                <a:solidFill>
                  <a:schemeClr val="bg1"/>
                </a:solidFill>
              </a:rPr>
              <a:t>                     OF PUSAN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산치오\Desktop\noname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21823"/>
            <a:ext cx="1461355" cy="1495209"/>
          </a:xfrm>
          <a:prstGeom prst="rect">
            <a:avLst/>
          </a:prstGeom>
          <a:noFill/>
        </p:spPr>
      </p:pic>
      <p:sp>
        <p:nvSpPr>
          <p:cNvPr id="5" name="제목 16"/>
          <p:cNvSpPr txBox="1">
            <a:spLocks/>
          </p:cNvSpPr>
          <p:nvPr/>
        </p:nvSpPr>
        <p:spPr>
          <a:xfrm>
            <a:off x="5436096" y="4581128"/>
            <a:ext cx="338437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학과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학번 </a:t>
            </a:r>
            <a:r>
              <a:rPr lang="en-US" altLang="ko-KR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이름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3059832" y="404664"/>
            <a:ext cx="2869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rgbClr val="A6275C"/>
                </a:solidFill>
              </a:rPr>
              <a:t>목</a:t>
            </a:r>
            <a:r>
              <a:rPr lang="en-US" altLang="ko-KR" sz="3600" b="1" spc="-150" dirty="0" smtClean="0">
                <a:solidFill>
                  <a:srgbClr val="A6275C"/>
                </a:solidFill>
              </a:rPr>
              <a:t> </a:t>
            </a:r>
            <a:r>
              <a:rPr lang="ko-KR" altLang="en-US" sz="3600" b="1" spc="-150" dirty="0" smtClean="0">
                <a:solidFill>
                  <a:srgbClr val="A6275C"/>
                </a:solidFill>
              </a:rPr>
              <a:t>차</a:t>
            </a:r>
            <a:endParaRPr lang="ko-KR" altLang="en-US" sz="3600" b="1" spc="-150" dirty="0">
              <a:solidFill>
                <a:srgbClr val="A6275C"/>
              </a:solidFill>
            </a:endParaRPr>
          </a:p>
        </p:txBody>
      </p:sp>
      <p:sp>
        <p:nvSpPr>
          <p:cNvPr id="16" name="육각형 15"/>
          <p:cNvSpPr/>
          <p:nvPr/>
        </p:nvSpPr>
        <p:spPr>
          <a:xfrm>
            <a:off x="2230959" y="3356992"/>
            <a:ext cx="2341041" cy="2018139"/>
          </a:xfrm>
          <a:prstGeom prst="hexagon">
            <a:avLst/>
          </a:prstGeom>
          <a:solidFill>
            <a:srgbClr val="DE74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문제 정의</a:t>
            </a:r>
            <a:endParaRPr lang="ko-KR" altLang="en-US" sz="2400" dirty="0"/>
          </a:p>
        </p:txBody>
      </p:sp>
      <p:sp>
        <p:nvSpPr>
          <p:cNvPr id="31" name="육각형 30"/>
          <p:cNvSpPr/>
          <p:nvPr/>
        </p:nvSpPr>
        <p:spPr>
          <a:xfrm>
            <a:off x="323528" y="1770901"/>
            <a:ext cx="2341041" cy="2018139"/>
          </a:xfrm>
          <a:prstGeom prst="hexagon">
            <a:avLst/>
          </a:prstGeom>
          <a:solidFill>
            <a:srgbClr val="DE74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문제 제기</a:t>
            </a:r>
            <a:endParaRPr lang="ko-KR" alt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544" y="1556792"/>
            <a:ext cx="49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990033"/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1.</a:t>
            </a:r>
            <a:endParaRPr lang="ko-KR" altLang="en-US" sz="2400" b="1" dirty="0">
              <a:solidFill>
                <a:srgbClr val="990033"/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32" name="육각형 31"/>
          <p:cNvSpPr/>
          <p:nvPr/>
        </p:nvSpPr>
        <p:spPr>
          <a:xfrm>
            <a:off x="6407423" y="3933056"/>
            <a:ext cx="2341041" cy="2018139"/>
          </a:xfrm>
          <a:prstGeom prst="hexagon">
            <a:avLst/>
          </a:prstGeom>
          <a:solidFill>
            <a:srgbClr val="DE74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결  </a:t>
            </a:r>
            <a:r>
              <a:rPr lang="ko-KR" altLang="en-US" sz="2400" dirty="0" err="1" smtClean="0"/>
              <a:t>론</a:t>
            </a:r>
            <a:endParaRPr lang="ko-KR" altLang="en-US" sz="2400" dirty="0"/>
          </a:p>
        </p:txBody>
      </p:sp>
      <p:sp>
        <p:nvSpPr>
          <p:cNvPr id="33" name="육각형 32"/>
          <p:cNvSpPr/>
          <p:nvPr/>
        </p:nvSpPr>
        <p:spPr>
          <a:xfrm>
            <a:off x="4391199" y="2276872"/>
            <a:ext cx="2341041" cy="2018139"/>
          </a:xfrm>
          <a:prstGeom prst="hexagon">
            <a:avLst/>
          </a:prstGeom>
          <a:solidFill>
            <a:srgbClr val="DE74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해결 방안</a:t>
            </a:r>
            <a:endParaRPr lang="ko-KR" alt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411760" y="3140968"/>
            <a:ext cx="49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990033"/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2.</a:t>
            </a:r>
            <a:endParaRPr lang="ko-KR" altLang="en-US" sz="2400" b="1" dirty="0">
              <a:solidFill>
                <a:srgbClr val="990033"/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7000" y="2031231"/>
            <a:ext cx="49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990033"/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3.</a:t>
            </a:r>
            <a:endParaRPr lang="ko-KR" altLang="en-US" sz="2400" b="1" dirty="0">
              <a:solidFill>
                <a:srgbClr val="990033"/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5232" y="3645024"/>
            <a:ext cx="49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990033"/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4.</a:t>
            </a:r>
            <a:endParaRPr lang="ko-KR" altLang="en-US" sz="2400" b="1" dirty="0">
              <a:solidFill>
                <a:srgbClr val="990033"/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5496" y="44624"/>
            <a:ext cx="9108504" cy="648072"/>
          </a:xfrm>
          <a:prstGeom prst="rect">
            <a:avLst/>
          </a:prstGeom>
          <a:solidFill>
            <a:srgbClr val="A62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2852936"/>
            <a:ext cx="5852160" cy="646331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무엇</a:t>
            </a:r>
            <a:r>
              <a:rPr lang="ko-KR" altLang="en-US" sz="3600" b="1" spc="-150" dirty="0">
                <a:solidFill>
                  <a:schemeClr val="bg1"/>
                </a:solidFill>
              </a:rPr>
              <a:t>이</a:t>
            </a:r>
            <a:r>
              <a:rPr lang="ko-KR" altLang="en-US" sz="3600" b="1" spc="-150" dirty="0" smtClean="0">
                <a:solidFill>
                  <a:schemeClr val="bg1"/>
                </a:solidFill>
              </a:rPr>
              <a:t> 문제일까</a:t>
            </a:r>
            <a:r>
              <a:rPr lang="en-US" altLang="ko-KR" sz="3600" b="1" spc="-150" dirty="0" smtClean="0">
                <a:solidFill>
                  <a:schemeClr val="bg1"/>
                </a:solidFill>
              </a:rPr>
              <a:t>?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5" name="도넛 4"/>
          <p:cNvSpPr/>
          <p:nvPr/>
        </p:nvSpPr>
        <p:spPr>
          <a:xfrm>
            <a:off x="179512" y="116632"/>
            <a:ext cx="576064" cy="555049"/>
          </a:xfrm>
          <a:prstGeom prst="donu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5" descr="C:\Users\산치오\Desktop\noname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8631"/>
            <a:ext cx="432048" cy="442057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323528" y="2420888"/>
            <a:ext cx="2816631" cy="2005427"/>
          </a:xfrm>
          <a:prstGeom prst="homePlate">
            <a:avLst>
              <a:gd name="adj" fmla="val 31503"/>
            </a:avLst>
          </a:prstGeom>
          <a:solidFill>
            <a:srgbClr val="A6275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오각형 6"/>
          <p:cNvSpPr/>
          <p:nvPr/>
        </p:nvSpPr>
        <p:spPr>
          <a:xfrm>
            <a:off x="3203848" y="2420888"/>
            <a:ext cx="2816631" cy="2005427"/>
          </a:xfrm>
          <a:prstGeom prst="homePlate">
            <a:avLst>
              <a:gd name="adj" fmla="val 31503"/>
            </a:avLst>
          </a:prstGeom>
          <a:solidFill>
            <a:srgbClr val="A6275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/>
        </p:nvSpPr>
        <p:spPr>
          <a:xfrm>
            <a:off x="6084168" y="2420888"/>
            <a:ext cx="2816631" cy="2005427"/>
          </a:xfrm>
          <a:prstGeom prst="homePlate">
            <a:avLst>
              <a:gd name="adj" fmla="val 31503"/>
            </a:avLst>
          </a:prstGeom>
          <a:solidFill>
            <a:srgbClr val="A6275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36912"/>
            <a:ext cx="1406769" cy="140676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2327031" cy="232703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209" y="2636912"/>
            <a:ext cx="1491175" cy="149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852936"/>
            <a:ext cx="5852160" cy="646331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어떻게 해결할 수 있을까</a:t>
            </a:r>
            <a:r>
              <a:rPr lang="en-US" altLang="ko-KR" sz="3600" b="1" spc="-150" dirty="0" smtClean="0">
                <a:solidFill>
                  <a:schemeClr val="bg1"/>
                </a:solidFill>
              </a:rPr>
              <a:t>?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44624"/>
            <a:ext cx="9108504" cy="648072"/>
          </a:xfrm>
          <a:prstGeom prst="rect">
            <a:avLst/>
          </a:prstGeom>
          <a:solidFill>
            <a:srgbClr val="A62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도넛 5"/>
          <p:cNvSpPr/>
          <p:nvPr/>
        </p:nvSpPr>
        <p:spPr>
          <a:xfrm>
            <a:off x="179512" y="116632"/>
            <a:ext cx="576064" cy="555049"/>
          </a:xfrm>
          <a:prstGeom prst="donu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7" name="Picture 5" descr="C:\Users\산치오\Desktop\noname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8631"/>
            <a:ext cx="432048" cy="442057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56058" y="1916832"/>
            <a:ext cx="7976382" cy="633046"/>
          </a:xfrm>
          <a:prstGeom prst="rect">
            <a:avLst/>
          </a:prstGeom>
          <a:noFill/>
          <a:ln w="44450">
            <a:solidFill>
              <a:srgbClr val="A627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문제점을 파악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가장 합리적인 결론에 도달한다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14" y="1974878"/>
            <a:ext cx="518018" cy="518018"/>
          </a:xfrm>
          <a:prstGeom prst="rect">
            <a:avLst/>
          </a:prstGeom>
        </p:spPr>
      </p:pic>
      <p:sp>
        <p:nvSpPr>
          <p:cNvPr id="17" name="제목 16"/>
          <p:cNvSpPr>
            <a:spLocks noGrp="1"/>
          </p:cNvSpPr>
          <p:nvPr>
            <p:ph type="title"/>
          </p:nvPr>
        </p:nvSpPr>
        <p:spPr>
          <a:xfrm>
            <a:off x="539552" y="2708920"/>
            <a:ext cx="7992888" cy="2664296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결론에 도달</a:t>
            </a:r>
            <a:r>
              <a:rPr lang="ko-KR" altLang="en-US" sz="2400" dirty="0" smtClean="0"/>
              <a:t>하기 위해선</a:t>
            </a:r>
            <a:r>
              <a:rPr lang="en-US" altLang="ko-KR" sz="2400" dirty="0" smtClean="0"/>
              <a:t>, </a:t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800" b="1" dirty="0" smtClean="0"/>
              <a:t>첫째</a:t>
            </a:r>
            <a:r>
              <a:rPr lang="en-US" altLang="ko-KR" sz="2800" b="1" dirty="0" smtClean="0"/>
              <a:t>,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문제해결에 가장 적합한 조원들을 모으고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800" b="1" dirty="0" smtClean="0"/>
              <a:t>둘째</a:t>
            </a:r>
            <a:r>
              <a:rPr lang="en-US" altLang="ko-KR" sz="2800" b="1" dirty="0" smtClean="0"/>
              <a:t>,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문제해결을 위한 가장 좋은 방법을 찾으며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800" b="1" dirty="0" smtClean="0"/>
              <a:t>끝으로</a:t>
            </a:r>
            <a:r>
              <a:rPr lang="ko-KR" altLang="en-US" sz="2400" dirty="0" smtClean="0"/>
              <a:t> 모두가 인정하는 합리적인 결론을 이끌어낸다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852936"/>
            <a:ext cx="5852160" cy="646331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결 </a:t>
            </a:r>
            <a:r>
              <a:rPr lang="ko-KR" altLang="en-US" sz="3600" b="1" spc="-150" dirty="0" err="1" smtClean="0">
                <a:solidFill>
                  <a:schemeClr val="bg1"/>
                </a:solidFill>
              </a:rPr>
              <a:t>론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44624"/>
            <a:ext cx="9108504" cy="648072"/>
          </a:xfrm>
          <a:prstGeom prst="rect">
            <a:avLst/>
          </a:prstGeom>
          <a:solidFill>
            <a:srgbClr val="A62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도넛 5"/>
          <p:cNvSpPr/>
          <p:nvPr/>
        </p:nvSpPr>
        <p:spPr>
          <a:xfrm>
            <a:off x="179512" y="116632"/>
            <a:ext cx="576064" cy="555049"/>
          </a:xfrm>
          <a:prstGeom prst="donu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7" name="Picture 5" descr="C:\Users\산치오\Desktop\noname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8631"/>
            <a:ext cx="432048" cy="442057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762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>
          <a:xfrm>
            <a:off x="899592" y="4581128"/>
            <a:ext cx="7200800" cy="792088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이러한 전략이라면 긍정적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성공적이다</a:t>
            </a:r>
            <a:r>
              <a:rPr lang="en-US" altLang="ko-KR" sz="2400" b="1" smtClean="0"/>
              <a:t>.</a:t>
            </a:r>
            <a:endParaRPr lang="ko-KR" altLang="en-US" sz="24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lum bright="-100000" contrast="-10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3024336" cy="302433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</Words>
  <Application>Microsoft Office PowerPoint</Application>
  <PresentationFormat>화면 슬라이드 쇼(4:3)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결론에 도달하기 위해선,   첫째, 문제해결에 가장 적합한 조원들을 모으고 둘째, 문제해결을 위한 가장 좋은 방법을 찾으며 끝으로 모두가 인정하는 합리적인 결론을 이끌어낸다.</vt:lpstr>
      <vt:lpstr>슬라이드 7</vt:lpstr>
      <vt:lpstr>이러한 전략이라면 긍정적, 성공적이다.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산치오</dc:creator>
  <cp:lastModifiedBy>산치오</cp:lastModifiedBy>
  <cp:revision>19</cp:revision>
  <dcterms:created xsi:type="dcterms:W3CDTF">2015-07-16T09:32:02Z</dcterms:created>
  <dcterms:modified xsi:type="dcterms:W3CDTF">2015-08-13T12:36:51Z</dcterms:modified>
</cp:coreProperties>
</file>