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0" r:id="rId8"/>
    <p:sldId id="266" r:id="rId9"/>
    <p:sldId id="261" r:id="rId10"/>
    <p:sldId id="268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DAA6"/>
    <a:srgbClr val="A90B5E"/>
    <a:srgbClr val="BD0D7E"/>
    <a:srgbClr val="990B66"/>
    <a:srgbClr val="850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90EC-63EE-4DDA-A17C-5A6767E7D125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CFCC-669A-4BAA-83BA-BB439B8B76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90EC-63EE-4DDA-A17C-5A6767E7D125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CFCC-669A-4BAA-83BA-BB439B8B76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90EC-63EE-4DDA-A17C-5A6767E7D125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CFCC-669A-4BAA-83BA-BB439B8B76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90EC-63EE-4DDA-A17C-5A6767E7D125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CFCC-669A-4BAA-83BA-BB439B8B76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90EC-63EE-4DDA-A17C-5A6767E7D125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CFCC-669A-4BAA-83BA-BB439B8B76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90EC-63EE-4DDA-A17C-5A6767E7D125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CFCC-669A-4BAA-83BA-BB439B8B76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90EC-63EE-4DDA-A17C-5A6767E7D125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CFCC-669A-4BAA-83BA-BB439B8B76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90EC-63EE-4DDA-A17C-5A6767E7D125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CFCC-669A-4BAA-83BA-BB439B8B76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90EC-63EE-4DDA-A17C-5A6767E7D125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CFCC-669A-4BAA-83BA-BB439B8B76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90EC-63EE-4DDA-A17C-5A6767E7D125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CFCC-669A-4BAA-83BA-BB439B8B76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590EC-63EE-4DDA-A17C-5A6767E7D125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CFCC-669A-4BAA-83BA-BB439B8B76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590EC-63EE-4DDA-A17C-5A6767E7D125}" type="datetimeFigureOut">
              <a:rPr lang="ko-KR" altLang="en-US" smtClean="0"/>
              <a:pPr/>
              <a:t>2015-08-18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3CFCC-669A-4BAA-83BA-BB439B8B76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0" y="-412284"/>
            <a:ext cx="9144000" cy="7297668"/>
            <a:chOff x="0" y="0"/>
            <a:chExt cx="9144000" cy="7297668"/>
          </a:xfrm>
        </p:grpSpPr>
        <p:pic>
          <p:nvPicPr>
            <p:cNvPr id="4" name="그림 3" descr="wedcffd.pn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786C61"/>
                </a:clrFrom>
                <a:clrTo>
                  <a:srgbClr val="786C61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tretch>
              <a:fillRect/>
            </a:stretch>
          </p:blipFill>
          <p:spPr>
            <a:xfrm>
              <a:off x="0" y="1844824"/>
              <a:ext cx="9144000" cy="5452844"/>
            </a:xfrm>
            <a:prstGeom prst="rect">
              <a:avLst/>
            </a:prstGeom>
            <a:solidFill>
              <a:schemeClr val="accent1">
                <a:alpha val="27000"/>
              </a:schemeClr>
            </a:solidFill>
            <a:ln>
              <a:noFill/>
            </a:ln>
          </p:spPr>
        </p:pic>
        <p:pic>
          <p:nvPicPr>
            <p:cNvPr id="9" name="그림 8" descr="dfwd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1844824"/>
            </a:xfrm>
            <a:prstGeom prst="rect">
              <a:avLst/>
            </a:prstGeom>
          </p:spPr>
        </p:pic>
      </p:grpSp>
      <p:sp>
        <p:nvSpPr>
          <p:cNvPr id="11" name="TextBox 10"/>
          <p:cNvSpPr txBox="1"/>
          <p:nvPr/>
        </p:nvSpPr>
        <p:spPr>
          <a:xfrm>
            <a:off x="1835696" y="1015568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5000" dirty="0" smtClean="0">
                <a:solidFill>
                  <a:srgbClr val="A90B5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부산가톨릭대학교</a:t>
            </a:r>
            <a:endParaRPr lang="en-US" altLang="ko-KR" sz="5000" dirty="0" smtClean="0">
              <a:solidFill>
                <a:srgbClr val="A90B5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 algn="ctr"/>
            <a:endParaRPr lang="en-US" altLang="ko-KR" sz="1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 algn="ctr"/>
            <a:r>
              <a:rPr lang="ko-KR" alt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진리와 봉사</a:t>
            </a:r>
            <a:r>
              <a:rPr lang="en-US" altLang="ko-KR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그리고 사랑</a:t>
            </a:r>
            <a:endParaRPr lang="ko-KR" alt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 descr="dfw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그림 2" descr="로고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05650" y="6457950"/>
            <a:ext cx="2038350" cy="400050"/>
          </a:xfrm>
          <a:prstGeom prst="rect">
            <a:avLst/>
          </a:prstGeom>
        </p:spPr>
      </p:pic>
      <p:grpSp>
        <p:nvGrpSpPr>
          <p:cNvPr id="13" name="그룹 12"/>
          <p:cNvGrpSpPr/>
          <p:nvPr/>
        </p:nvGrpSpPr>
        <p:grpSpPr>
          <a:xfrm>
            <a:off x="0" y="-412284"/>
            <a:ext cx="9144000" cy="7297668"/>
            <a:chOff x="0" y="0"/>
            <a:chExt cx="9144000" cy="7297668"/>
          </a:xfrm>
        </p:grpSpPr>
        <p:pic>
          <p:nvPicPr>
            <p:cNvPr id="14" name="그림 13" descr="wedcffd.pn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786C61"/>
                </a:clrFrom>
                <a:clrTo>
                  <a:srgbClr val="786C61">
                    <a:alpha val="0"/>
                  </a:srgbClr>
                </a:clrTo>
              </a:clrChange>
              <a:duotone>
                <a:prstClr val="black"/>
                <a:srgbClr val="D9C3A5">
                  <a:tint val="50000"/>
                  <a:satMod val="180000"/>
                </a:srgbClr>
              </a:duotone>
            </a:blip>
            <a:stretch>
              <a:fillRect/>
            </a:stretch>
          </p:blipFill>
          <p:spPr>
            <a:xfrm>
              <a:off x="0" y="1844824"/>
              <a:ext cx="9144000" cy="5452844"/>
            </a:xfrm>
            <a:prstGeom prst="rect">
              <a:avLst/>
            </a:prstGeom>
            <a:solidFill>
              <a:schemeClr val="accent1">
                <a:alpha val="27000"/>
              </a:schemeClr>
            </a:solidFill>
            <a:ln>
              <a:noFill/>
            </a:ln>
          </p:spPr>
        </p:pic>
        <p:pic>
          <p:nvPicPr>
            <p:cNvPr id="18" name="그림 17" descr="dfw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1844824"/>
            </a:xfrm>
            <a:prstGeom prst="rect">
              <a:avLst/>
            </a:prstGeom>
          </p:spPr>
        </p:pic>
      </p:grpSp>
      <p:sp>
        <p:nvSpPr>
          <p:cNvPr id="24" name="TextBox 23"/>
          <p:cNvSpPr txBox="1"/>
          <p:nvPr/>
        </p:nvSpPr>
        <p:spPr>
          <a:xfrm>
            <a:off x="1835696" y="1015568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000" dirty="0" smtClean="0">
                <a:solidFill>
                  <a:srgbClr val="A90B5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Thank you…</a:t>
            </a:r>
          </a:p>
          <a:p>
            <a:pPr algn="ctr"/>
            <a:endParaRPr lang="en-US" altLang="ko-KR" sz="1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  <a:p>
            <a:pPr algn="ctr"/>
            <a:r>
              <a:rPr lang="ko-KR" alt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감</a:t>
            </a:r>
            <a:r>
              <a:rPr lang="en-US" altLang="ko-KR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</a:t>
            </a:r>
            <a:r>
              <a:rPr lang="ko-KR" alt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사 합 </a:t>
            </a:r>
            <a:r>
              <a:rPr lang="ko-KR" altLang="en-US" sz="3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니</a:t>
            </a:r>
            <a:r>
              <a:rPr lang="ko-KR" altLang="en-US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 다</a:t>
            </a:r>
            <a:r>
              <a:rPr lang="en-US" altLang="ko-KR" sz="3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목각파임B" pitchFamily="18" charset="-127"/>
                <a:ea typeface="HY목각파임B" pitchFamily="18" charset="-127"/>
              </a:rPr>
              <a:t>…</a:t>
            </a:r>
            <a:endParaRPr lang="ko-KR" altLang="en-US" sz="3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Y목각파임B" pitchFamily="18" charset="-127"/>
              <a:ea typeface="HY목각파임B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 descr="dfw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5" name="직선 연결선 4"/>
          <p:cNvCxnSpPr/>
          <p:nvPr/>
        </p:nvCxnSpPr>
        <p:spPr>
          <a:xfrm>
            <a:off x="-300" y="3645024"/>
            <a:ext cx="9145016" cy="0"/>
          </a:xfrm>
          <a:prstGeom prst="line">
            <a:avLst/>
          </a:prstGeom>
          <a:ln w="127000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9592" y="2789981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500" dirty="0" smtClean="0"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0</a:t>
            </a:r>
            <a:r>
              <a:rPr lang="en-US" altLang="ko-KR" sz="6000" dirty="0" smtClean="0">
                <a:solidFill>
                  <a:schemeClr val="accent6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2</a:t>
            </a:r>
            <a:endParaRPr lang="ko-KR" altLang="en-US" sz="6000" dirty="0">
              <a:solidFill>
                <a:schemeClr val="accent6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476672"/>
            <a:ext cx="2088232" cy="92333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pPr algn="ctr"/>
            <a:r>
              <a:rPr lang="ko-KR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맑은 고딕" pitchFamily="50" charset="-127"/>
                <a:ea typeface="맑은 고딕" pitchFamily="50" charset="-127"/>
              </a:rPr>
              <a:t>목 차</a:t>
            </a:r>
            <a:r>
              <a:rPr lang="ko-KR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문체부 훈민정음체" pitchFamily="18" charset="-127"/>
                <a:ea typeface="문체부 훈민정음체" pitchFamily="18" charset="-127"/>
              </a:rPr>
              <a:t> </a:t>
            </a:r>
            <a:endParaRPr lang="ko-KR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문체부 훈민정음체" pitchFamily="18" charset="-127"/>
              <a:ea typeface="문체부 훈민정음체" pitchFamily="18" charset="-127"/>
            </a:endParaRPr>
          </a:p>
        </p:txBody>
      </p:sp>
      <p:cxnSp>
        <p:nvCxnSpPr>
          <p:cNvPr id="10" name="직선 연결선 9"/>
          <p:cNvCxnSpPr/>
          <p:nvPr/>
        </p:nvCxnSpPr>
        <p:spPr>
          <a:xfrm>
            <a:off x="-1016" y="4653136"/>
            <a:ext cx="9145016" cy="0"/>
          </a:xfrm>
          <a:prstGeom prst="line">
            <a:avLst/>
          </a:prstGeom>
          <a:ln w="12700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-300" y="2564904"/>
            <a:ext cx="9145016" cy="0"/>
          </a:xfrm>
          <a:prstGeom prst="line">
            <a:avLst/>
          </a:prstGeom>
          <a:ln w="1270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7544" y="1700808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500" dirty="0" smtClean="0">
                <a:solidFill>
                  <a:schemeClr val="accent2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0</a:t>
            </a:r>
            <a:r>
              <a:rPr lang="en-US" altLang="ko-KR" sz="6000" dirty="0" smtClean="0">
                <a:solidFill>
                  <a:schemeClr val="accent2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1</a:t>
            </a:r>
            <a:endParaRPr lang="ko-KR" altLang="en-US" sz="6000" dirty="0">
              <a:solidFill>
                <a:schemeClr val="accent2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31640" y="3790542"/>
            <a:ext cx="10081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500" dirty="0" smtClean="0">
                <a:solidFill>
                  <a:schemeClr val="accent5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0</a:t>
            </a:r>
            <a:r>
              <a:rPr lang="en-US" altLang="ko-KR" sz="6000" dirty="0" smtClean="0">
                <a:solidFill>
                  <a:schemeClr val="accent5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3</a:t>
            </a:r>
            <a:endParaRPr lang="ko-KR" altLang="en-US" sz="6000" dirty="0">
              <a:solidFill>
                <a:schemeClr val="accent5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-300" y="5733256"/>
            <a:ext cx="9145016" cy="0"/>
          </a:xfrm>
          <a:prstGeom prst="line">
            <a:avLst/>
          </a:prstGeom>
          <a:ln w="1270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63688" y="4869160"/>
            <a:ext cx="10801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500" dirty="0" smtClean="0">
                <a:solidFill>
                  <a:schemeClr val="accent3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0</a:t>
            </a:r>
            <a:r>
              <a:rPr lang="en-US" altLang="ko-KR" sz="6000" dirty="0" smtClean="0">
                <a:solidFill>
                  <a:schemeClr val="accent3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4</a:t>
            </a:r>
            <a:endParaRPr lang="ko-KR" altLang="en-US" sz="6000" dirty="0">
              <a:solidFill>
                <a:schemeClr val="accent3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67744" y="1916832"/>
            <a:ext cx="51125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 smtClean="0">
                <a:solidFill>
                  <a:schemeClr val="accent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</a:rPr>
              <a:t>presentation</a:t>
            </a:r>
            <a:endParaRPr lang="ko-KR" altLang="en-US" sz="3000" dirty="0">
              <a:solidFill>
                <a:schemeClr val="accent2">
                  <a:lumMod val="75000"/>
                </a:schemeClr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5816" y="2996952"/>
            <a:ext cx="51125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 smtClean="0">
                <a:solidFill>
                  <a:schemeClr val="accent6"/>
                </a:solidFill>
                <a:effectLst>
                  <a:reflection blurRad="6350" stA="55000" endA="300" endPos="45500" dir="5400000" sy="-100000" algn="bl" rotWithShape="0"/>
                </a:effectLst>
              </a:rPr>
              <a:t>presentation</a:t>
            </a:r>
            <a:endParaRPr lang="ko-KR" altLang="en-US" sz="3000" dirty="0">
              <a:solidFill>
                <a:schemeClr val="accent6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5896" y="4027130"/>
            <a:ext cx="51125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 smtClean="0">
                <a:solidFill>
                  <a:schemeClr val="accent5"/>
                </a:solidFill>
                <a:effectLst>
                  <a:reflection blurRad="6350" stA="55000" endA="300" endPos="45500" dir="5400000" sy="-100000" algn="bl" rotWithShape="0"/>
                </a:effectLst>
              </a:rPr>
              <a:t>presentation</a:t>
            </a:r>
            <a:endParaRPr lang="ko-KR" altLang="en-US" sz="3000" dirty="0">
              <a:solidFill>
                <a:schemeClr val="accent5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5976" y="5107250"/>
            <a:ext cx="51125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000" dirty="0" smtClean="0">
                <a:solidFill>
                  <a:schemeClr val="accent3"/>
                </a:solidFill>
                <a:effectLst>
                  <a:reflection blurRad="6350" stA="55000" endA="300" endPos="45500" dir="5400000" sy="-100000" algn="bl" rotWithShape="0"/>
                </a:effectLst>
              </a:rPr>
              <a:t>presentation</a:t>
            </a:r>
            <a:endParaRPr lang="ko-KR" altLang="en-US" sz="3000" dirty="0">
              <a:solidFill>
                <a:schemeClr val="accent3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24" name="그림 23" descr="로고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05650" y="6457950"/>
            <a:ext cx="2038350" cy="400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 descr="dfw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33" name="그룹 32"/>
          <p:cNvGrpSpPr/>
          <p:nvPr/>
        </p:nvGrpSpPr>
        <p:grpSpPr>
          <a:xfrm>
            <a:off x="-716" y="359815"/>
            <a:ext cx="3060548" cy="576064"/>
            <a:chOff x="-716" y="332656"/>
            <a:chExt cx="3060548" cy="576064"/>
          </a:xfrm>
        </p:grpSpPr>
        <p:sp>
          <p:nvSpPr>
            <p:cNvPr id="19" name="한쪽 모서리가 잘린 사각형 18"/>
            <p:cNvSpPr/>
            <p:nvPr/>
          </p:nvSpPr>
          <p:spPr>
            <a:xfrm>
              <a:off x="-716" y="332656"/>
              <a:ext cx="3024336" cy="576064"/>
            </a:xfrm>
            <a:prstGeom prst="snip1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512" y="354722"/>
              <a:ext cx="72008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3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30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1</a:t>
              </a:r>
              <a:endParaRPr lang="ko-KR" altLang="en-US" sz="3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99592" y="359658"/>
              <a:ext cx="216024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5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25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0" y="2817510"/>
            <a:ext cx="9144000" cy="212365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en-US" altLang="ko-KR" dirty="0" smtClean="0"/>
          </a:p>
          <a:p>
            <a:pPr algn="ctr"/>
            <a:endParaRPr lang="en-US" altLang="ko-KR" dirty="0">
              <a:blipFill>
                <a:blip r:embed="rId2"/>
                <a:stretch>
                  <a:fillRect/>
                </a:stretch>
              </a:blipFill>
            </a:endParaRPr>
          </a:p>
          <a:p>
            <a:pPr algn="ctr"/>
            <a:r>
              <a:rPr lang="ko-KR" altLang="en-US" b="1" dirty="0" smtClean="0">
                <a:blipFill>
                  <a:blip r:embed="rId2"/>
                  <a:stretch>
                    <a:fillRect/>
                  </a:stretch>
                </a:blipFill>
              </a:rPr>
              <a:t>작지만 강한 대학</a:t>
            </a:r>
            <a:endParaRPr lang="en-US" altLang="ko-KR" b="1" dirty="0" smtClean="0">
              <a:blipFill>
                <a:blip r:embed="rId2"/>
                <a:stretch>
                  <a:fillRect/>
                </a:stretch>
              </a:blipFill>
            </a:endParaRPr>
          </a:p>
          <a:p>
            <a:pPr algn="ctr"/>
            <a:endParaRPr lang="en-US" altLang="ko-KR" b="1" dirty="0" smtClean="0">
              <a:blipFill>
                <a:blip r:embed="rId2"/>
                <a:stretch>
                  <a:fillRect/>
                </a:stretch>
              </a:blipFill>
            </a:endParaRPr>
          </a:p>
          <a:p>
            <a:pPr algn="ctr"/>
            <a:endParaRPr lang="en-US" altLang="ko-KR" sz="3000" dirty="0" smtClean="0"/>
          </a:p>
          <a:p>
            <a:pPr algn="ctr"/>
            <a:endParaRPr lang="ko-KR" altLang="en-US" sz="3000" dirty="0"/>
          </a:p>
        </p:txBody>
      </p:sp>
      <p:pic>
        <p:nvPicPr>
          <p:cNvPr id="35" name="그림 34" descr="로고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05650" y="6457950"/>
            <a:ext cx="2038350" cy="400050"/>
          </a:xfrm>
          <a:prstGeom prst="rect">
            <a:avLst/>
          </a:prstGeom>
        </p:spPr>
      </p:pic>
      <p:sp>
        <p:nvSpPr>
          <p:cNvPr id="8" name="타원 7"/>
          <p:cNvSpPr/>
          <p:nvPr/>
        </p:nvSpPr>
        <p:spPr>
          <a:xfrm>
            <a:off x="3168052" y="3825252"/>
            <a:ext cx="144016" cy="144016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3563888" y="3825252"/>
            <a:ext cx="144016" cy="144016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923928" y="3824836"/>
            <a:ext cx="144016" cy="144016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4311127" y="3825252"/>
            <a:ext cx="144016" cy="144016"/>
          </a:xfrm>
          <a:prstGeom prst="ellipse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타원 11"/>
          <p:cNvSpPr/>
          <p:nvPr/>
        </p:nvSpPr>
        <p:spPr>
          <a:xfrm>
            <a:off x="4671167" y="3825252"/>
            <a:ext cx="144016" cy="144016"/>
          </a:xfrm>
          <a:prstGeom prst="ellipse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타원 12"/>
          <p:cNvSpPr/>
          <p:nvPr/>
        </p:nvSpPr>
        <p:spPr>
          <a:xfrm>
            <a:off x="5048897" y="3825252"/>
            <a:ext cx="144016" cy="144016"/>
          </a:xfrm>
          <a:prstGeom prst="ellips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5436096" y="3824836"/>
            <a:ext cx="144016" cy="144016"/>
          </a:xfrm>
          <a:prstGeom prst="ellipse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타원 14"/>
          <p:cNvSpPr/>
          <p:nvPr/>
        </p:nvSpPr>
        <p:spPr>
          <a:xfrm>
            <a:off x="5823295" y="3825252"/>
            <a:ext cx="144016" cy="144016"/>
          </a:xfrm>
          <a:prstGeom prst="ellipse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960665" y="3933056"/>
            <a:ext cx="37444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000" b="1" dirty="0" smtClean="0">
                <a:blipFill>
                  <a:blip r:embed="rId2"/>
                  <a:stretch>
                    <a:fillRect/>
                  </a:stretch>
                </a:blipFill>
              </a:rPr>
              <a:t>부산가톨릭대학교</a:t>
            </a:r>
            <a:endParaRPr lang="ko-KR" altLang="en-US" sz="3000" b="1" dirty="0">
              <a:blipFill>
                <a:blip r:embed="rId2"/>
                <a:stretch>
                  <a:fillRect/>
                </a:stretch>
              </a:blipFill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0" y="895809"/>
            <a:ext cx="1403648" cy="400110"/>
            <a:chOff x="-716" y="513835"/>
            <a:chExt cx="3060548" cy="1066960"/>
          </a:xfrm>
        </p:grpSpPr>
        <p:sp>
          <p:nvSpPr>
            <p:cNvPr id="21" name="한쪽 모서리가 잘린 사각형 20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9511" y="540163"/>
              <a:ext cx="904874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>
                  <a:blipFill>
                    <a:blip r:embed="rId2"/>
                    <a:stretch>
                      <a:fillRect/>
                    </a:stretch>
                  </a:blipFill>
                </a:rPr>
                <a:t>2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99592" y="513835"/>
              <a:ext cx="2160240" cy="1066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-716" y="1111253"/>
            <a:ext cx="1404364" cy="256674"/>
            <a:chOff x="-716" y="512288"/>
            <a:chExt cx="3060548" cy="684464"/>
          </a:xfrm>
        </p:grpSpPr>
        <p:sp>
          <p:nvSpPr>
            <p:cNvPr id="26" name="한쪽 모서리가 잘린 사각형 25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9511" y="512288"/>
              <a:ext cx="72008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>
                  <a:blipFill>
                    <a:blip r:embed="rId2"/>
                    <a:stretch>
                      <a:fillRect/>
                    </a:stretch>
                  </a:blipFill>
                </a:rPr>
                <a:t>3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99593" y="512288"/>
              <a:ext cx="2160239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-716" y="1337730"/>
            <a:ext cx="1404364" cy="246221"/>
            <a:chOff x="-716" y="540163"/>
            <a:chExt cx="3060548" cy="656589"/>
          </a:xfrm>
        </p:grpSpPr>
        <p:sp>
          <p:nvSpPr>
            <p:cNvPr id="30" name="한쪽 모서리가 잘린 사각형 29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79511" y="540163"/>
              <a:ext cx="720080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>
                  <a:blipFill>
                    <a:blip r:embed="rId2"/>
                    <a:stretch>
                      <a:fillRect/>
                    </a:stretch>
                  </a:blipFill>
                </a:rPr>
                <a:t>4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99593" y="540163"/>
              <a:ext cx="2160239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6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6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6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/>
      <p:bldP spid="1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 descr="dfw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2" name="그룹 11"/>
          <p:cNvGrpSpPr/>
          <p:nvPr/>
        </p:nvGrpSpPr>
        <p:grpSpPr>
          <a:xfrm>
            <a:off x="-716" y="578877"/>
            <a:ext cx="3060548" cy="576064"/>
            <a:chOff x="-716" y="620688"/>
            <a:chExt cx="3060548" cy="576064"/>
          </a:xfrm>
        </p:grpSpPr>
        <p:sp>
          <p:nvSpPr>
            <p:cNvPr id="3" name="한쪽 모서리가 잘린 사각형 2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9512" y="642754"/>
              <a:ext cx="72008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3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3000" b="1" dirty="0">
                  <a:blipFill>
                    <a:blip r:embed="rId2"/>
                    <a:stretch>
                      <a:fillRect/>
                    </a:stretch>
                  </a:blipFill>
                </a:rPr>
                <a:t>2</a:t>
              </a:r>
              <a:endParaRPr lang="ko-KR" altLang="en-US" sz="3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99592" y="647690"/>
              <a:ext cx="216024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5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25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sp>
        <p:nvSpPr>
          <p:cNvPr id="8" name="육각형 7"/>
          <p:cNvSpPr/>
          <p:nvPr/>
        </p:nvSpPr>
        <p:spPr>
          <a:xfrm>
            <a:off x="4283968" y="2060848"/>
            <a:ext cx="1584176" cy="1512168"/>
          </a:xfrm>
          <a:prstGeom prst="hexagon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dirty="0" smtClean="0">
                <a:latin typeface="HY목각파임B" pitchFamily="18" charset="-127"/>
                <a:ea typeface="HY목각파임B" pitchFamily="18" charset="-127"/>
              </a:rPr>
              <a:t>진리</a:t>
            </a:r>
            <a:endParaRPr lang="en-US" altLang="ko-KR" sz="2200" dirty="0" smtClean="0">
              <a:latin typeface="HY목각파임B" pitchFamily="18" charset="-127"/>
              <a:ea typeface="HY목각파임B" pitchFamily="18" charset="-127"/>
            </a:endParaRPr>
          </a:p>
          <a:p>
            <a:pPr algn="ctr"/>
            <a:r>
              <a:rPr lang="ko-KR" altLang="en-US" sz="2200" dirty="0" smtClean="0">
                <a:latin typeface="HY목각파임B" pitchFamily="18" charset="-127"/>
                <a:ea typeface="HY목각파임B" pitchFamily="18" charset="-127"/>
              </a:rPr>
              <a:t>탐구</a:t>
            </a:r>
            <a:endParaRPr lang="ko-KR" altLang="en-US" sz="2200" dirty="0"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9" name="육각형 8"/>
          <p:cNvSpPr/>
          <p:nvPr/>
        </p:nvSpPr>
        <p:spPr>
          <a:xfrm>
            <a:off x="2915816" y="2933328"/>
            <a:ext cx="1584176" cy="151216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dirty="0" smtClean="0">
                <a:latin typeface="HY목각파임B" pitchFamily="18" charset="-127"/>
                <a:ea typeface="HY목각파임B" pitchFamily="18" charset="-127"/>
              </a:rPr>
              <a:t>사랑의 실천</a:t>
            </a:r>
            <a:endParaRPr lang="ko-KR" altLang="en-US" sz="2200" dirty="0"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10" name="육각형 9"/>
          <p:cNvSpPr/>
          <p:nvPr/>
        </p:nvSpPr>
        <p:spPr>
          <a:xfrm>
            <a:off x="4283968" y="3789040"/>
            <a:ext cx="1584176" cy="151216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smtClean="0">
                <a:latin typeface="HY목각파임B" pitchFamily="18" charset="-127"/>
                <a:ea typeface="HY목각파임B" pitchFamily="18" charset="-127"/>
              </a:rPr>
              <a:t>봉사의 정신</a:t>
            </a:r>
            <a:endParaRPr lang="ko-KR" altLang="en-US" sz="2200"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22" name="그림 21" descr="로고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05650" y="6457950"/>
            <a:ext cx="2038350" cy="400050"/>
          </a:xfrm>
          <a:prstGeom prst="rect">
            <a:avLst/>
          </a:prstGeom>
        </p:spPr>
      </p:pic>
      <p:grpSp>
        <p:nvGrpSpPr>
          <p:cNvPr id="14" name="그룹 13"/>
          <p:cNvGrpSpPr/>
          <p:nvPr/>
        </p:nvGrpSpPr>
        <p:grpSpPr>
          <a:xfrm>
            <a:off x="-716" y="1110092"/>
            <a:ext cx="1404364" cy="256674"/>
            <a:chOff x="-716" y="512288"/>
            <a:chExt cx="3060548" cy="684464"/>
          </a:xfrm>
        </p:grpSpPr>
        <p:sp>
          <p:nvSpPr>
            <p:cNvPr id="15" name="한쪽 모서리가 잘린 사각형 14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9511" y="512288"/>
              <a:ext cx="72008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>
                  <a:blipFill>
                    <a:blip r:embed="rId2"/>
                    <a:stretch>
                      <a:fillRect/>
                    </a:stretch>
                  </a:blipFill>
                </a:rPr>
                <a:t>3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99593" y="512288"/>
              <a:ext cx="2160239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-716" y="1336569"/>
            <a:ext cx="1404364" cy="246221"/>
            <a:chOff x="-716" y="540163"/>
            <a:chExt cx="3060548" cy="656589"/>
          </a:xfrm>
        </p:grpSpPr>
        <p:sp>
          <p:nvSpPr>
            <p:cNvPr id="20" name="한쪽 모서리가 잘린 사각형 19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79511" y="540163"/>
              <a:ext cx="720080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>
                  <a:blipFill>
                    <a:blip r:embed="rId2"/>
                    <a:stretch>
                      <a:fillRect/>
                    </a:stretch>
                  </a:blipFill>
                </a:rPr>
                <a:t>4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99593" y="540163"/>
              <a:ext cx="2160239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-716" y="332656"/>
            <a:ext cx="1404364" cy="246221"/>
            <a:chOff x="-716" y="252131"/>
            <a:chExt cx="3060548" cy="656589"/>
          </a:xfrm>
        </p:grpSpPr>
        <p:sp>
          <p:nvSpPr>
            <p:cNvPr id="26" name="한쪽 모서리가 잘린 사각형 25"/>
            <p:cNvSpPr/>
            <p:nvPr/>
          </p:nvSpPr>
          <p:spPr>
            <a:xfrm>
              <a:off x="-716" y="332656"/>
              <a:ext cx="3024336" cy="576064"/>
            </a:xfrm>
            <a:prstGeom prst="snip1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79511" y="252131"/>
              <a:ext cx="720080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1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899593" y="252131"/>
              <a:ext cx="2160239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5726375" y="2605054"/>
            <a:ext cx="490925" cy="247882"/>
            <a:chOff x="5726375" y="4329935"/>
            <a:chExt cx="490925" cy="247882"/>
          </a:xfrm>
        </p:grpSpPr>
        <p:sp>
          <p:nvSpPr>
            <p:cNvPr id="31" name="이등변 삼각형 30"/>
            <p:cNvSpPr/>
            <p:nvPr/>
          </p:nvSpPr>
          <p:spPr>
            <a:xfrm rot="4707081">
              <a:off x="5901798" y="4253263"/>
              <a:ext cx="238829" cy="392174"/>
            </a:xfrm>
            <a:prstGeom prst="triangle">
              <a:avLst>
                <a:gd name="adj" fmla="val 65246"/>
              </a:avLst>
            </a:prstGeom>
            <a:solidFill>
              <a:schemeClr val="accent6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이등변 삼각형 31"/>
            <p:cNvSpPr/>
            <p:nvPr/>
          </p:nvSpPr>
          <p:spPr>
            <a:xfrm rot="4707081">
              <a:off x="5803047" y="4262316"/>
              <a:ext cx="238829" cy="392174"/>
            </a:xfrm>
            <a:prstGeom prst="triangle">
              <a:avLst>
                <a:gd name="adj" fmla="val 65246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대각선 방향의 모서리가 잘린 사각형 1"/>
          <p:cNvSpPr/>
          <p:nvPr/>
        </p:nvSpPr>
        <p:spPr>
          <a:xfrm>
            <a:off x="6372200" y="1124744"/>
            <a:ext cx="2232248" cy="4468695"/>
          </a:xfrm>
          <a:prstGeom prst="snip2Diag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b="1" dirty="0" smtClean="0">
                <a:solidFill>
                  <a:schemeClr val="accent6"/>
                </a:solidFill>
              </a:rPr>
              <a:t>부가설명</a:t>
            </a:r>
            <a:endParaRPr lang="en-US" altLang="ko-KR" sz="3000" b="1" dirty="0" smtClean="0">
              <a:solidFill>
                <a:schemeClr val="accent6"/>
              </a:solidFill>
            </a:endParaRPr>
          </a:p>
          <a:p>
            <a:pPr algn="ctr"/>
            <a:r>
              <a:rPr lang="en-US" altLang="ko-KR" sz="3000" b="1" dirty="0" smtClean="0">
                <a:solidFill>
                  <a:schemeClr val="accent6"/>
                </a:solidFill>
              </a:rPr>
              <a:t>&amp;</a:t>
            </a:r>
          </a:p>
          <a:p>
            <a:pPr algn="ctr"/>
            <a:r>
              <a:rPr lang="ko-KR" altLang="en-US" sz="3000" b="1" dirty="0" smtClean="0">
                <a:solidFill>
                  <a:schemeClr val="accent6"/>
                </a:solidFill>
              </a:rPr>
              <a:t>이미</a:t>
            </a:r>
            <a:r>
              <a:rPr lang="ko-KR" altLang="en-US" sz="3000" b="1" dirty="0">
                <a:solidFill>
                  <a:schemeClr val="accent6"/>
                </a:solidFill>
              </a:rPr>
              <a:t>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 descr="dfw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육각형 7"/>
          <p:cNvSpPr/>
          <p:nvPr/>
        </p:nvSpPr>
        <p:spPr>
          <a:xfrm>
            <a:off x="4283968" y="2060848"/>
            <a:ext cx="1584176" cy="151216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dirty="0" smtClean="0">
                <a:latin typeface="HY목각파임B" pitchFamily="18" charset="-127"/>
                <a:ea typeface="HY목각파임B" pitchFamily="18" charset="-127"/>
              </a:rPr>
              <a:t>진리</a:t>
            </a:r>
            <a:endParaRPr lang="en-US" altLang="ko-KR" sz="2200" dirty="0" smtClean="0">
              <a:latin typeface="HY목각파임B" pitchFamily="18" charset="-127"/>
              <a:ea typeface="HY목각파임B" pitchFamily="18" charset="-127"/>
            </a:endParaRPr>
          </a:p>
          <a:p>
            <a:pPr algn="ctr"/>
            <a:r>
              <a:rPr lang="ko-KR" altLang="en-US" sz="2200" dirty="0" smtClean="0">
                <a:latin typeface="HY목각파임B" pitchFamily="18" charset="-127"/>
                <a:ea typeface="HY목각파임B" pitchFamily="18" charset="-127"/>
              </a:rPr>
              <a:t>탐구</a:t>
            </a:r>
            <a:endParaRPr lang="ko-KR" altLang="en-US" sz="2200" dirty="0"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9" name="육각형 8"/>
          <p:cNvSpPr/>
          <p:nvPr/>
        </p:nvSpPr>
        <p:spPr>
          <a:xfrm>
            <a:off x="2915816" y="2933328"/>
            <a:ext cx="1584176" cy="151216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dirty="0" smtClean="0">
                <a:latin typeface="HY목각파임B" pitchFamily="18" charset="-127"/>
                <a:ea typeface="HY목각파임B" pitchFamily="18" charset="-127"/>
              </a:rPr>
              <a:t>사랑의 실천</a:t>
            </a:r>
            <a:endParaRPr lang="ko-KR" altLang="en-US" sz="2200" dirty="0"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10" name="육각형 9"/>
          <p:cNvSpPr/>
          <p:nvPr/>
        </p:nvSpPr>
        <p:spPr>
          <a:xfrm>
            <a:off x="4283968" y="3789040"/>
            <a:ext cx="1584176" cy="1512168"/>
          </a:xfrm>
          <a:prstGeom prst="hexagon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smtClean="0">
                <a:latin typeface="HY목각파임B" pitchFamily="18" charset="-127"/>
                <a:ea typeface="HY목각파임B" pitchFamily="18" charset="-127"/>
              </a:rPr>
              <a:t>봉사의 정신</a:t>
            </a:r>
            <a:endParaRPr lang="ko-KR" altLang="en-US" sz="2200"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18" name="그림 17" descr="로고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05650" y="6457950"/>
            <a:ext cx="2038350" cy="400050"/>
          </a:xfrm>
          <a:prstGeom prst="rect">
            <a:avLst/>
          </a:prstGeom>
        </p:spPr>
      </p:pic>
      <p:grpSp>
        <p:nvGrpSpPr>
          <p:cNvPr id="12" name="그룹 11"/>
          <p:cNvGrpSpPr/>
          <p:nvPr/>
        </p:nvGrpSpPr>
        <p:grpSpPr>
          <a:xfrm>
            <a:off x="-716" y="578877"/>
            <a:ext cx="3060548" cy="576064"/>
            <a:chOff x="-716" y="620688"/>
            <a:chExt cx="3060548" cy="576064"/>
          </a:xfrm>
        </p:grpSpPr>
        <p:sp>
          <p:nvSpPr>
            <p:cNvPr id="13" name="한쪽 모서리가 잘린 사각형 12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9512" y="642754"/>
              <a:ext cx="72008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3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3000" b="1" dirty="0">
                  <a:blipFill>
                    <a:blip r:embed="rId2"/>
                    <a:stretch>
                      <a:fillRect/>
                    </a:stretch>
                  </a:blipFill>
                </a:rPr>
                <a:t>2</a:t>
              </a:r>
              <a:endParaRPr lang="ko-KR" altLang="en-US" sz="3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9592" y="647690"/>
              <a:ext cx="216024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5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25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-716" y="1110092"/>
            <a:ext cx="1404364" cy="256674"/>
            <a:chOff x="-716" y="512288"/>
            <a:chExt cx="3060548" cy="684464"/>
          </a:xfrm>
        </p:grpSpPr>
        <p:sp>
          <p:nvSpPr>
            <p:cNvPr id="20" name="한쪽 모서리가 잘린 사각형 19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511" y="512288"/>
              <a:ext cx="72008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>
                  <a:blipFill>
                    <a:blip r:embed="rId2"/>
                    <a:stretch>
                      <a:fillRect/>
                    </a:stretch>
                  </a:blipFill>
                </a:rPr>
                <a:t>3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99593" y="512288"/>
              <a:ext cx="2160239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-716" y="1336569"/>
            <a:ext cx="1404364" cy="246221"/>
            <a:chOff x="-716" y="540163"/>
            <a:chExt cx="3060548" cy="656589"/>
          </a:xfrm>
        </p:grpSpPr>
        <p:sp>
          <p:nvSpPr>
            <p:cNvPr id="24" name="한쪽 모서리가 잘린 사각형 23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79511" y="540163"/>
              <a:ext cx="720080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>
                  <a:blipFill>
                    <a:blip r:embed="rId2"/>
                    <a:stretch>
                      <a:fillRect/>
                    </a:stretch>
                  </a:blipFill>
                </a:rPr>
                <a:t>4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9593" y="540163"/>
              <a:ext cx="2160239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-716" y="332656"/>
            <a:ext cx="1404364" cy="246221"/>
            <a:chOff x="-716" y="252131"/>
            <a:chExt cx="3060548" cy="656589"/>
          </a:xfrm>
        </p:grpSpPr>
        <p:sp>
          <p:nvSpPr>
            <p:cNvPr id="28" name="한쪽 모서리가 잘린 사각형 27"/>
            <p:cNvSpPr/>
            <p:nvPr/>
          </p:nvSpPr>
          <p:spPr>
            <a:xfrm>
              <a:off x="-716" y="332656"/>
              <a:ext cx="3024336" cy="576064"/>
            </a:xfrm>
            <a:prstGeom prst="snip1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79511" y="252131"/>
              <a:ext cx="720080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1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99593" y="252131"/>
              <a:ext cx="2160239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5726375" y="4329935"/>
            <a:ext cx="490925" cy="247882"/>
            <a:chOff x="5726375" y="4329935"/>
            <a:chExt cx="490925" cy="247882"/>
          </a:xfrm>
        </p:grpSpPr>
        <p:sp>
          <p:nvSpPr>
            <p:cNvPr id="32" name="이등변 삼각형 31"/>
            <p:cNvSpPr/>
            <p:nvPr/>
          </p:nvSpPr>
          <p:spPr>
            <a:xfrm rot="4707081">
              <a:off x="5901798" y="4253263"/>
              <a:ext cx="238829" cy="392174"/>
            </a:xfrm>
            <a:prstGeom prst="triangle">
              <a:avLst>
                <a:gd name="adj" fmla="val 65246"/>
              </a:avLst>
            </a:prstGeom>
            <a:solidFill>
              <a:schemeClr val="accent6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이등변 삼각형 30"/>
            <p:cNvSpPr/>
            <p:nvPr/>
          </p:nvSpPr>
          <p:spPr>
            <a:xfrm rot="4707081">
              <a:off x="5803047" y="4262316"/>
              <a:ext cx="238829" cy="392174"/>
            </a:xfrm>
            <a:prstGeom prst="triangle">
              <a:avLst>
                <a:gd name="adj" fmla="val 65246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5" name="대각선 방향의 모서리가 잘린 사각형 34"/>
          <p:cNvSpPr/>
          <p:nvPr/>
        </p:nvSpPr>
        <p:spPr>
          <a:xfrm>
            <a:off x="6372200" y="1124744"/>
            <a:ext cx="2232248" cy="4468695"/>
          </a:xfrm>
          <a:prstGeom prst="snip2Diag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b="1" dirty="0" smtClean="0">
                <a:solidFill>
                  <a:schemeClr val="accent6"/>
                </a:solidFill>
              </a:rPr>
              <a:t>부가설명</a:t>
            </a:r>
            <a:endParaRPr lang="en-US" altLang="ko-KR" sz="3000" b="1" dirty="0" smtClean="0">
              <a:solidFill>
                <a:schemeClr val="accent6"/>
              </a:solidFill>
            </a:endParaRPr>
          </a:p>
          <a:p>
            <a:pPr algn="ctr"/>
            <a:r>
              <a:rPr lang="en-US" altLang="ko-KR" sz="3000" b="1" dirty="0" smtClean="0">
                <a:solidFill>
                  <a:schemeClr val="accent6"/>
                </a:solidFill>
              </a:rPr>
              <a:t>&amp;</a:t>
            </a:r>
          </a:p>
          <a:p>
            <a:pPr algn="ctr"/>
            <a:r>
              <a:rPr lang="ko-KR" altLang="en-US" sz="3000" b="1" dirty="0" smtClean="0">
                <a:solidFill>
                  <a:schemeClr val="accent6"/>
                </a:solidFill>
              </a:rPr>
              <a:t>이미</a:t>
            </a:r>
            <a:r>
              <a:rPr lang="ko-KR" altLang="en-US" sz="3000" b="1" dirty="0">
                <a:solidFill>
                  <a:schemeClr val="accent6"/>
                </a:solidFill>
              </a:rPr>
              <a:t>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 descr="dfw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육각형 7"/>
          <p:cNvSpPr/>
          <p:nvPr/>
        </p:nvSpPr>
        <p:spPr>
          <a:xfrm>
            <a:off x="4283968" y="2060848"/>
            <a:ext cx="1584176" cy="151216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dirty="0" smtClean="0">
                <a:latin typeface="HY목각파임B" pitchFamily="18" charset="-127"/>
                <a:ea typeface="HY목각파임B" pitchFamily="18" charset="-127"/>
              </a:rPr>
              <a:t>진리</a:t>
            </a:r>
            <a:endParaRPr lang="en-US" altLang="ko-KR" sz="2200" dirty="0" smtClean="0">
              <a:latin typeface="HY목각파임B" pitchFamily="18" charset="-127"/>
              <a:ea typeface="HY목각파임B" pitchFamily="18" charset="-127"/>
            </a:endParaRPr>
          </a:p>
          <a:p>
            <a:pPr algn="ctr"/>
            <a:r>
              <a:rPr lang="ko-KR" altLang="en-US" sz="2200" dirty="0" smtClean="0">
                <a:latin typeface="HY목각파임B" pitchFamily="18" charset="-127"/>
                <a:ea typeface="HY목각파임B" pitchFamily="18" charset="-127"/>
              </a:rPr>
              <a:t>탐구</a:t>
            </a:r>
            <a:endParaRPr lang="ko-KR" altLang="en-US" sz="2200" dirty="0"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9" name="육각형 8"/>
          <p:cNvSpPr/>
          <p:nvPr/>
        </p:nvSpPr>
        <p:spPr>
          <a:xfrm>
            <a:off x="2915816" y="2933328"/>
            <a:ext cx="1584176" cy="1512168"/>
          </a:xfrm>
          <a:prstGeom prst="hexagon">
            <a:avLst/>
          </a:prstGeom>
          <a:solidFill>
            <a:schemeClr val="accent6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dirty="0" smtClean="0">
                <a:latin typeface="HY목각파임B" pitchFamily="18" charset="-127"/>
                <a:ea typeface="HY목각파임B" pitchFamily="18" charset="-127"/>
              </a:rPr>
              <a:t>사랑의 실천</a:t>
            </a:r>
            <a:endParaRPr lang="ko-KR" altLang="en-US" sz="2200" dirty="0">
              <a:latin typeface="HY목각파임B" pitchFamily="18" charset="-127"/>
              <a:ea typeface="HY목각파임B" pitchFamily="18" charset="-127"/>
            </a:endParaRPr>
          </a:p>
        </p:txBody>
      </p:sp>
      <p:sp>
        <p:nvSpPr>
          <p:cNvPr id="10" name="육각형 9"/>
          <p:cNvSpPr/>
          <p:nvPr/>
        </p:nvSpPr>
        <p:spPr>
          <a:xfrm>
            <a:off x="4283968" y="3789040"/>
            <a:ext cx="1584176" cy="1512168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200" smtClean="0">
                <a:latin typeface="HY목각파임B" pitchFamily="18" charset="-127"/>
                <a:ea typeface="HY목각파임B" pitchFamily="18" charset="-127"/>
              </a:rPr>
              <a:t>봉사의 정신</a:t>
            </a:r>
            <a:endParaRPr lang="ko-KR" altLang="en-US" sz="2200">
              <a:latin typeface="HY목각파임B" pitchFamily="18" charset="-127"/>
              <a:ea typeface="HY목각파임B" pitchFamily="18" charset="-127"/>
            </a:endParaRPr>
          </a:p>
        </p:txBody>
      </p:sp>
      <p:pic>
        <p:nvPicPr>
          <p:cNvPr id="18" name="그림 17" descr="로고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05650" y="6457950"/>
            <a:ext cx="2038350" cy="400050"/>
          </a:xfrm>
          <a:prstGeom prst="rect">
            <a:avLst/>
          </a:prstGeom>
        </p:spPr>
      </p:pic>
      <p:grpSp>
        <p:nvGrpSpPr>
          <p:cNvPr id="12" name="그룹 11"/>
          <p:cNvGrpSpPr/>
          <p:nvPr/>
        </p:nvGrpSpPr>
        <p:grpSpPr>
          <a:xfrm>
            <a:off x="-716" y="578877"/>
            <a:ext cx="3060548" cy="576064"/>
            <a:chOff x="-716" y="620688"/>
            <a:chExt cx="3060548" cy="576064"/>
          </a:xfrm>
        </p:grpSpPr>
        <p:sp>
          <p:nvSpPr>
            <p:cNvPr id="13" name="한쪽 모서리가 잘린 사각형 12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9512" y="642754"/>
              <a:ext cx="72008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3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3000" b="1" dirty="0">
                  <a:blipFill>
                    <a:blip r:embed="rId2"/>
                    <a:stretch>
                      <a:fillRect/>
                    </a:stretch>
                  </a:blipFill>
                </a:rPr>
                <a:t>2</a:t>
              </a:r>
              <a:endParaRPr lang="ko-KR" altLang="en-US" sz="3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99592" y="647690"/>
              <a:ext cx="216024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5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25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-716" y="1110092"/>
            <a:ext cx="1404364" cy="256674"/>
            <a:chOff x="-716" y="512288"/>
            <a:chExt cx="3060548" cy="684464"/>
          </a:xfrm>
        </p:grpSpPr>
        <p:sp>
          <p:nvSpPr>
            <p:cNvPr id="20" name="한쪽 모서리가 잘린 사각형 19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511" y="512288"/>
              <a:ext cx="72008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>
                  <a:blipFill>
                    <a:blip r:embed="rId2"/>
                    <a:stretch>
                      <a:fillRect/>
                    </a:stretch>
                  </a:blipFill>
                </a:rPr>
                <a:t>3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99593" y="512288"/>
              <a:ext cx="2160239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-716" y="1336569"/>
            <a:ext cx="1404364" cy="246221"/>
            <a:chOff x="-716" y="540163"/>
            <a:chExt cx="3060548" cy="656589"/>
          </a:xfrm>
        </p:grpSpPr>
        <p:sp>
          <p:nvSpPr>
            <p:cNvPr id="24" name="한쪽 모서리가 잘린 사각형 23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79511" y="540163"/>
              <a:ext cx="720080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>
                  <a:blipFill>
                    <a:blip r:embed="rId2"/>
                    <a:stretch>
                      <a:fillRect/>
                    </a:stretch>
                  </a:blipFill>
                </a:rPr>
                <a:t>4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9593" y="540163"/>
              <a:ext cx="2160239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-716" y="332656"/>
            <a:ext cx="1404364" cy="246221"/>
            <a:chOff x="-716" y="252131"/>
            <a:chExt cx="3060548" cy="656589"/>
          </a:xfrm>
        </p:grpSpPr>
        <p:sp>
          <p:nvSpPr>
            <p:cNvPr id="28" name="한쪽 모서리가 잘린 사각형 27"/>
            <p:cNvSpPr/>
            <p:nvPr/>
          </p:nvSpPr>
          <p:spPr>
            <a:xfrm>
              <a:off x="-716" y="332656"/>
              <a:ext cx="3024336" cy="576064"/>
            </a:xfrm>
            <a:prstGeom prst="snip1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79511" y="252131"/>
              <a:ext cx="720080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1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99593" y="252131"/>
              <a:ext cx="2160239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 rot="12313896">
            <a:off x="2567085" y="3458856"/>
            <a:ext cx="490925" cy="247882"/>
            <a:chOff x="5726375" y="4329935"/>
            <a:chExt cx="490925" cy="247882"/>
          </a:xfrm>
        </p:grpSpPr>
        <p:sp>
          <p:nvSpPr>
            <p:cNvPr id="41" name="이등변 삼각형 40"/>
            <p:cNvSpPr/>
            <p:nvPr/>
          </p:nvSpPr>
          <p:spPr>
            <a:xfrm rot="4707081">
              <a:off x="5901798" y="4253263"/>
              <a:ext cx="238829" cy="392174"/>
            </a:xfrm>
            <a:prstGeom prst="triangle">
              <a:avLst>
                <a:gd name="adj" fmla="val 65246"/>
              </a:avLst>
            </a:prstGeom>
            <a:solidFill>
              <a:schemeClr val="accent6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이등변 삼각형 41"/>
            <p:cNvSpPr/>
            <p:nvPr/>
          </p:nvSpPr>
          <p:spPr>
            <a:xfrm rot="4707081">
              <a:off x="5803047" y="4262316"/>
              <a:ext cx="238829" cy="392174"/>
            </a:xfrm>
            <a:prstGeom prst="triangle">
              <a:avLst>
                <a:gd name="adj" fmla="val 65246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2" name="대각선 방향의 모서리가 잘린 사각형 31"/>
          <p:cNvSpPr/>
          <p:nvPr/>
        </p:nvSpPr>
        <p:spPr>
          <a:xfrm>
            <a:off x="251520" y="1984641"/>
            <a:ext cx="2232248" cy="4468695"/>
          </a:xfrm>
          <a:prstGeom prst="snip2DiagRect">
            <a:avLst/>
          </a:prstGeom>
          <a:noFill/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000" b="1" dirty="0" smtClean="0">
                <a:solidFill>
                  <a:schemeClr val="accent6"/>
                </a:solidFill>
              </a:rPr>
              <a:t>부가설명</a:t>
            </a:r>
            <a:endParaRPr lang="en-US" altLang="ko-KR" sz="3000" b="1" dirty="0" smtClean="0">
              <a:solidFill>
                <a:schemeClr val="accent6"/>
              </a:solidFill>
            </a:endParaRPr>
          </a:p>
          <a:p>
            <a:pPr algn="ctr"/>
            <a:r>
              <a:rPr lang="en-US" altLang="ko-KR" sz="3000" b="1" dirty="0" smtClean="0">
                <a:solidFill>
                  <a:schemeClr val="accent6"/>
                </a:solidFill>
              </a:rPr>
              <a:t>&amp;</a:t>
            </a:r>
          </a:p>
          <a:p>
            <a:pPr algn="ctr"/>
            <a:r>
              <a:rPr lang="ko-KR" altLang="en-US" sz="3000" b="1" dirty="0" smtClean="0">
                <a:solidFill>
                  <a:schemeClr val="accent6"/>
                </a:solidFill>
              </a:rPr>
              <a:t>이미</a:t>
            </a:r>
            <a:r>
              <a:rPr lang="ko-KR" altLang="en-US" sz="3000" b="1" dirty="0">
                <a:solidFill>
                  <a:schemeClr val="accent6"/>
                </a:solidFill>
              </a:rPr>
              <a:t>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6" presetClass="exit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 descr="dfw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9" name="그룹 8"/>
          <p:cNvGrpSpPr/>
          <p:nvPr/>
        </p:nvGrpSpPr>
        <p:grpSpPr>
          <a:xfrm>
            <a:off x="-716" y="791863"/>
            <a:ext cx="3060548" cy="576064"/>
            <a:chOff x="-716" y="620688"/>
            <a:chExt cx="3060548" cy="576064"/>
          </a:xfrm>
        </p:grpSpPr>
        <p:sp>
          <p:nvSpPr>
            <p:cNvPr id="3" name="한쪽 모서리가 잘린 사각형 2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9512" y="642754"/>
              <a:ext cx="72008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3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3000" b="1" dirty="0">
                  <a:blipFill>
                    <a:blip r:embed="rId2"/>
                    <a:stretch>
                      <a:fillRect/>
                    </a:stretch>
                  </a:blipFill>
                </a:rPr>
                <a:t>3</a:t>
              </a:r>
              <a:endParaRPr lang="ko-KR" altLang="en-US" sz="3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99592" y="647690"/>
              <a:ext cx="216024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5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25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sp>
        <p:nvSpPr>
          <p:cNvPr id="7" name="대각선 방향의 모서리가 잘린 사각형 6"/>
          <p:cNvSpPr/>
          <p:nvPr/>
        </p:nvSpPr>
        <p:spPr>
          <a:xfrm>
            <a:off x="1403648" y="2492896"/>
            <a:ext cx="6336704" cy="2304256"/>
          </a:xfrm>
          <a:prstGeom prst="snip2DiagRect">
            <a:avLst/>
          </a:prstGeom>
          <a:noFill/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5000" dirty="0" smtClean="0">
                <a:ln w="19050">
                  <a:solidFill>
                    <a:schemeClr val="accent5"/>
                  </a:solidFill>
                </a:ln>
              </a:rPr>
              <a:t>Key word</a:t>
            </a:r>
            <a:endParaRPr lang="ko-KR" altLang="en-US" sz="5000" dirty="0">
              <a:ln w="19050">
                <a:solidFill>
                  <a:schemeClr val="accent5"/>
                </a:solidFill>
              </a:ln>
            </a:endParaRPr>
          </a:p>
        </p:txBody>
      </p:sp>
      <p:pic>
        <p:nvPicPr>
          <p:cNvPr id="8" name="그림 7" descr="로고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05650" y="6457950"/>
            <a:ext cx="2038350" cy="400050"/>
          </a:xfrm>
          <a:prstGeom prst="rect">
            <a:avLst/>
          </a:prstGeom>
        </p:spPr>
      </p:pic>
      <p:grpSp>
        <p:nvGrpSpPr>
          <p:cNvPr id="10" name="그룹 9"/>
          <p:cNvGrpSpPr/>
          <p:nvPr/>
        </p:nvGrpSpPr>
        <p:grpSpPr>
          <a:xfrm>
            <a:off x="-716" y="1337730"/>
            <a:ext cx="1404364" cy="246221"/>
            <a:chOff x="-716" y="540163"/>
            <a:chExt cx="3060548" cy="656589"/>
          </a:xfrm>
        </p:grpSpPr>
        <p:sp>
          <p:nvSpPr>
            <p:cNvPr id="11" name="한쪽 모서리가 잘린 사각형 10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9511" y="540163"/>
              <a:ext cx="720080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>
                  <a:blipFill>
                    <a:blip r:embed="rId2"/>
                    <a:stretch>
                      <a:fillRect/>
                    </a:stretch>
                  </a:blipFill>
                </a:rPr>
                <a:t>4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99593" y="540163"/>
              <a:ext cx="2160239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0" y="535769"/>
            <a:ext cx="1403648" cy="400110"/>
            <a:chOff x="-716" y="513835"/>
            <a:chExt cx="3060548" cy="1066960"/>
          </a:xfrm>
        </p:grpSpPr>
        <p:sp>
          <p:nvSpPr>
            <p:cNvPr id="15" name="한쪽 모서리가 잘린 사각형 14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9511" y="540163"/>
              <a:ext cx="904874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>
                  <a:blipFill>
                    <a:blip r:embed="rId2"/>
                    <a:stretch>
                      <a:fillRect/>
                    </a:stretch>
                  </a:blipFill>
                </a:rPr>
                <a:t>2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99592" y="513835"/>
              <a:ext cx="2160240" cy="1066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-716" y="329618"/>
            <a:ext cx="1404364" cy="246221"/>
            <a:chOff x="-716" y="252131"/>
            <a:chExt cx="3060548" cy="656589"/>
          </a:xfrm>
        </p:grpSpPr>
        <p:sp>
          <p:nvSpPr>
            <p:cNvPr id="20" name="한쪽 모서리가 잘린 사각형 19"/>
            <p:cNvSpPr/>
            <p:nvPr/>
          </p:nvSpPr>
          <p:spPr>
            <a:xfrm>
              <a:off x="-716" y="332656"/>
              <a:ext cx="3024336" cy="576064"/>
            </a:xfrm>
            <a:prstGeom prst="snip1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511" y="252131"/>
              <a:ext cx="720080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1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99593" y="252131"/>
              <a:ext cx="2160239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14524E-6 L -0.35434 -0.178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26" y="-8927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83137E-6 L -0.35348 -0.1818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build="allAtOnce" animBg="1"/>
      <p:bldP spid="7" grpId="2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 descr="dfw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376" y="11648"/>
            <a:ext cx="9144000" cy="6858000"/>
          </a:xfrm>
          <a:prstGeom prst="rect">
            <a:avLst/>
          </a:prstGeom>
        </p:spPr>
      </p:pic>
      <p:sp>
        <p:nvSpPr>
          <p:cNvPr id="7" name="대각선 방향의 모서리가 잘린 사각형 6"/>
          <p:cNvSpPr/>
          <p:nvPr/>
        </p:nvSpPr>
        <p:spPr>
          <a:xfrm>
            <a:off x="539552" y="2132856"/>
            <a:ext cx="1584176" cy="576064"/>
          </a:xfrm>
          <a:prstGeom prst="snip2Diag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 smtClean="0">
                <a:ln w="19050">
                  <a:solidFill>
                    <a:schemeClr val="accent5"/>
                  </a:solidFill>
                </a:ln>
              </a:rPr>
              <a:t>Key word</a:t>
            </a:r>
            <a:endParaRPr lang="ko-KR" altLang="en-US" sz="2000" dirty="0">
              <a:ln w="19050">
                <a:solidFill>
                  <a:schemeClr val="accent5"/>
                </a:solidFill>
              </a:ln>
            </a:endParaRPr>
          </a:p>
        </p:txBody>
      </p:sp>
      <p:pic>
        <p:nvPicPr>
          <p:cNvPr id="8" name="그림 7" descr="로고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05650" y="6457950"/>
            <a:ext cx="2038350" cy="400050"/>
          </a:xfrm>
          <a:prstGeom prst="rect">
            <a:avLst/>
          </a:prstGeom>
        </p:spPr>
      </p:pic>
      <p:grpSp>
        <p:nvGrpSpPr>
          <p:cNvPr id="9" name="그룹 8"/>
          <p:cNvGrpSpPr/>
          <p:nvPr/>
        </p:nvGrpSpPr>
        <p:grpSpPr>
          <a:xfrm>
            <a:off x="-716" y="791863"/>
            <a:ext cx="3060548" cy="576064"/>
            <a:chOff x="-716" y="620688"/>
            <a:chExt cx="3060548" cy="576064"/>
          </a:xfrm>
        </p:grpSpPr>
        <p:sp>
          <p:nvSpPr>
            <p:cNvPr id="10" name="한쪽 모서리가 잘린 사각형 9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79512" y="642754"/>
              <a:ext cx="72008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3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3000" b="1" dirty="0">
                  <a:blipFill>
                    <a:blip r:embed="rId2"/>
                    <a:stretch>
                      <a:fillRect/>
                    </a:stretch>
                  </a:blipFill>
                </a:rPr>
                <a:t>3</a:t>
              </a:r>
              <a:endParaRPr lang="ko-KR" altLang="en-US" sz="3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99592" y="647690"/>
              <a:ext cx="216024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5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25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-716" y="1337730"/>
            <a:ext cx="1404364" cy="246221"/>
            <a:chOff x="-716" y="540163"/>
            <a:chExt cx="3060548" cy="656589"/>
          </a:xfrm>
        </p:grpSpPr>
        <p:sp>
          <p:nvSpPr>
            <p:cNvPr id="14" name="한쪽 모서리가 잘린 사각형 13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9511" y="540163"/>
              <a:ext cx="720080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>
                  <a:blipFill>
                    <a:blip r:embed="rId2"/>
                    <a:stretch>
                      <a:fillRect/>
                    </a:stretch>
                  </a:blipFill>
                </a:rPr>
                <a:t>4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99593" y="540163"/>
              <a:ext cx="2160239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0" y="535769"/>
            <a:ext cx="1403648" cy="400110"/>
            <a:chOff x="-716" y="513835"/>
            <a:chExt cx="3060548" cy="1066960"/>
          </a:xfrm>
        </p:grpSpPr>
        <p:sp>
          <p:nvSpPr>
            <p:cNvPr id="19" name="한쪽 모서리가 잘린 사각형 18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79511" y="540163"/>
              <a:ext cx="904874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>
                  <a:blipFill>
                    <a:blip r:embed="rId2"/>
                    <a:stretch>
                      <a:fillRect/>
                    </a:stretch>
                  </a:blipFill>
                </a:rPr>
                <a:t>2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99592" y="513835"/>
              <a:ext cx="2160240" cy="1066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-716" y="329618"/>
            <a:ext cx="1404364" cy="246221"/>
            <a:chOff x="-716" y="252131"/>
            <a:chExt cx="3060548" cy="656589"/>
          </a:xfrm>
        </p:grpSpPr>
        <p:sp>
          <p:nvSpPr>
            <p:cNvPr id="23" name="한쪽 모서리가 잘린 사각형 22"/>
            <p:cNvSpPr/>
            <p:nvPr/>
          </p:nvSpPr>
          <p:spPr>
            <a:xfrm>
              <a:off x="-716" y="332656"/>
              <a:ext cx="3024336" cy="576064"/>
            </a:xfrm>
            <a:prstGeom prst="snip1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9511" y="252131"/>
              <a:ext cx="720080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1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99593" y="252131"/>
              <a:ext cx="2160239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pic>
        <p:nvPicPr>
          <p:cNvPr id="5" name="그림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620" y="1504963"/>
            <a:ext cx="3348580" cy="5031241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3145908" y="1598018"/>
            <a:ext cx="3096344" cy="4845863"/>
          </a:xfrm>
          <a:prstGeom prst="rect">
            <a:avLst/>
          </a:prstGeom>
          <a:solidFill>
            <a:schemeClr val="bg1">
              <a:lumMod val="8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987824" y="2492896"/>
            <a:ext cx="3370308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문체부 훈민정음체" pitchFamily="18" charset="-127"/>
                <a:ea typeface="문체부 훈민정음체" pitchFamily="18" charset="-127"/>
              </a:rPr>
              <a:t>부산가톨릭대학교</a:t>
            </a:r>
            <a:endParaRPr lang="en-US" altLang="ko-KR" sz="26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문체부 훈민정음체" pitchFamily="18" charset="-127"/>
              <a:ea typeface="문체부 훈민정음체" pitchFamily="18" charset="-127"/>
            </a:endParaRPr>
          </a:p>
          <a:p>
            <a:pPr algn="ctr"/>
            <a:endParaRPr lang="en-US" altLang="ko-KR" sz="26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문체부 훈민정음체" pitchFamily="18" charset="-127"/>
              <a:ea typeface="문체부 훈민정음체" pitchFamily="18" charset="-127"/>
            </a:endParaRPr>
          </a:p>
          <a:p>
            <a:pPr algn="ctr"/>
            <a:r>
              <a:rPr lang="ko-KR" alt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문체부 훈민정음체" pitchFamily="18" charset="-127"/>
                <a:ea typeface="문체부 훈민정음체" pitchFamily="18" charset="-127"/>
              </a:rPr>
              <a:t>제 </a:t>
            </a:r>
            <a:r>
              <a:rPr lang="en-US" altLang="ko-KR" sz="3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강B" pitchFamily="18" charset="-127"/>
                <a:ea typeface="HY강B" pitchFamily="18" charset="-127"/>
              </a:rPr>
              <a:t>1</a:t>
            </a:r>
            <a:r>
              <a:rPr lang="ko-KR" altLang="en-US" sz="3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문체부 훈민정음체" pitchFamily="18" charset="-127"/>
                <a:ea typeface="문체부 훈민정음체" pitchFamily="18" charset="-127"/>
              </a:rPr>
              <a:t>회 </a:t>
            </a:r>
            <a:endParaRPr lang="en-US" altLang="ko-KR" sz="30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문체부 훈민정음체" pitchFamily="18" charset="-127"/>
              <a:ea typeface="문체부 훈민정음체" pitchFamily="18" charset="-127"/>
            </a:endParaRPr>
          </a:p>
          <a:p>
            <a:pPr algn="ctr"/>
            <a:endParaRPr lang="en-US" altLang="ko-KR" sz="26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문체부 훈민정음체" pitchFamily="18" charset="-127"/>
              <a:ea typeface="문체부 훈민정음체" pitchFamily="18" charset="-127"/>
            </a:endParaRPr>
          </a:p>
          <a:p>
            <a:pPr algn="ctr"/>
            <a:r>
              <a:rPr lang="en-US" altLang="ko-KR" sz="35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Y강B" pitchFamily="18" charset="-127"/>
                <a:ea typeface="HY강B" pitchFamily="18" charset="-127"/>
              </a:rPr>
              <a:t>PPT </a:t>
            </a:r>
            <a:r>
              <a:rPr lang="ko-KR" alt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문체부 훈민정음체" pitchFamily="18" charset="-127"/>
                <a:ea typeface="문체부 훈민정음체" pitchFamily="18" charset="-127"/>
              </a:rPr>
              <a:t>템플릿 </a:t>
            </a:r>
            <a:endParaRPr lang="en-US" altLang="ko-KR" sz="26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문체부 훈민정음체" pitchFamily="18" charset="-127"/>
              <a:ea typeface="문체부 훈민정음체" pitchFamily="18" charset="-127"/>
            </a:endParaRPr>
          </a:p>
          <a:p>
            <a:pPr algn="ctr"/>
            <a:endParaRPr lang="en-US" altLang="ko-KR" sz="26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문체부 훈민정음체" pitchFamily="18" charset="-127"/>
              <a:ea typeface="문체부 훈민정음체" pitchFamily="18" charset="-127"/>
            </a:endParaRPr>
          </a:p>
          <a:p>
            <a:pPr algn="ctr"/>
            <a:r>
              <a:rPr lang="ko-KR" altLang="en-US" sz="26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문체부 훈민정음체" pitchFamily="18" charset="-127"/>
                <a:ea typeface="문체부 훈민정음체" pitchFamily="18" charset="-127"/>
              </a:rPr>
              <a:t>공모전</a:t>
            </a:r>
            <a:endParaRPr lang="ko-KR" altLang="en-US" sz="26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문체부 훈민정음체" pitchFamily="18" charset="-127"/>
              <a:ea typeface="문체부 훈민정음체" pitchFamily="18" charset="-127"/>
            </a:endParaRPr>
          </a:p>
        </p:txBody>
      </p:sp>
      <p:sp>
        <p:nvSpPr>
          <p:cNvPr id="26" name="줄무늬가 있는 오른쪽 화살표 25"/>
          <p:cNvSpPr/>
          <p:nvPr/>
        </p:nvSpPr>
        <p:spPr>
          <a:xfrm rot="10800000">
            <a:off x="6387044" y="2892161"/>
            <a:ext cx="850726" cy="432048"/>
          </a:xfrm>
          <a:prstGeom prst="striped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7452320" y="2708920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필요한 사진으로 대체가능</a:t>
            </a:r>
            <a:endParaRPr lang="ko-KR" altLang="en-US" dirty="0"/>
          </a:p>
        </p:txBody>
      </p:sp>
      <p:sp>
        <p:nvSpPr>
          <p:cNvPr id="28" name="줄무늬가 있는 오른쪽 화살표 27"/>
          <p:cNvSpPr/>
          <p:nvPr/>
        </p:nvSpPr>
        <p:spPr>
          <a:xfrm rot="20350194">
            <a:off x="1636034" y="3023714"/>
            <a:ext cx="1849915" cy="432048"/>
          </a:xfrm>
          <a:prstGeom prst="stripedRightArrow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755576" y="350100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dirty="0" smtClean="0"/>
              <a:t>내용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변경가</a:t>
            </a:r>
            <a:r>
              <a:rPr lang="ko-KR" altLang="en-US" dirty="0"/>
              <a:t>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26" grpId="0" animBg="1"/>
      <p:bldP spid="27" grpId="0"/>
      <p:bldP spid="28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그림 15" descr="dfw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3" name="그룹 12"/>
          <p:cNvGrpSpPr/>
          <p:nvPr/>
        </p:nvGrpSpPr>
        <p:grpSpPr>
          <a:xfrm>
            <a:off x="-716" y="1007471"/>
            <a:ext cx="3060548" cy="576064"/>
            <a:chOff x="-716" y="620688"/>
            <a:chExt cx="3060548" cy="576064"/>
          </a:xfrm>
        </p:grpSpPr>
        <p:sp>
          <p:nvSpPr>
            <p:cNvPr id="3" name="한쪽 모서리가 잘린 사각형 2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79512" y="642754"/>
              <a:ext cx="72008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3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3000" b="1" dirty="0">
                  <a:blipFill>
                    <a:blip r:embed="rId2"/>
                    <a:stretch>
                      <a:fillRect/>
                    </a:stretch>
                  </a:blipFill>
                </a:rPr>
                <a:t>4</a:t>
              </a:r>
              <a:endParaRPr lang="ko-KR" altLang="en-US" sz="3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99592" y="647690"/>
              <a:ext cx="216024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5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25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pic>
        <p:nvPicPr>
          <p:cNvPr id="6" name="그림 5" descr="로고.bmp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05650" y="6457950"/>
            <a:ext cx="2038350" cy="400050"/>
          </a:xfrm>
          <a:prstGeom prst="rect">
            <a:avLst/>
          </a:prstGeom>
        </p:spPr>
      </p:pic>
      <p:sp>
        <p:nvSpPr>
          <p:cNvPr id="10" name="직각 삼각형 9" descr="ㅇㅇㅇ"/>
          <p:cNvSpPr/>
          <p:nvPr/>
        </p:nvSpPr>
        <p:spPr>
          <a:xfrm rot="5400000">
            <a:off x="372903" y="1750184"/>
            <a:ext cx="1728192" cy="1773456"/>
          </a:xfrm>
          <a:prstGeom prst="rtTriangle">
            <a:avLst/>
          </a:prstGeom>
          <a:ln w="571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2000" b="1" dirty="0" smtClean="0">
                <a:blipFill>
                  <a:blip r:embed="rId2"/>
                  <a:stretch>
                    <a:fillRect/>
                  </a:stretch>
                </a:blipFill>
              </a:rPr>
              <a:t>Text</a:t>
            </a:r>
            <a:r>
              <a:rPr lang="ko-KR" altLang="en-US" sz="2000" b="1" dirty="0" smtClean="0">
                <a:blipFill>
                  <a:blip r:embed="rId2"/>
                  <a:stretch>
                    <a:fillRect/>
                  </a:stretch>
                </a:blipFill>
              </a:rPr>
              <a:t> </a:t>
            </a:r>
            <a:r>
              <a:rPr lang="en-US" altLang="ko-KR" sz="2000" b="1" dirty="0" smtClean="0">
                <a:blipFill>
                  <a:blip r:embed="rId2"/>
                  <a:stretch>
                    <a:fillRect/>
                  </a:stretch>
                </a:blipFill>
              </a:rPr>
              <a:t>1</a:t>
            </a:r>
            <a:endParaRPr lang="ko-KR" altLang="en-US" sz="2000" b="1" dirty="0"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27089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9" name="한쪽 모서리가 잘린 사각형 8"/>
          <p:cNvSpPr/>
          <p:nvPr/>
        </p:nvSpPr>
        <p:spPr>
          <a:xfrm flipH="1">
            <a:off x="359324" y="1772816"/>
            <a:ext cx="8245124" cy="4536504"/>
          </a:xfrm>
          <a:prstGeom prst="snip1Rect">
            <a:avLst>
              <a:gd name="adj" fmla="val 44806"/>
            </a:avLst>
          </a:prstGeom>
          <a:noFill/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/>
              <a:t>TEXT OR PICTURE</a:t>
            </a:r>
            <a:endParaRPr lang="ko-KR" altLang="en-US" sz="3000" dirty="0"/>
          </a:p>
        </p:txBody>
      </p:sp>
      <p:sp>
        <p:nvSpPr>
          <p:cNvPr id="11" name="직각 삼각형 10" descr="ㅇㅇㅇ"/>
          <p:cNvSpPr/>
          <p:nvPr/>
        </p:nvSpPr>
        <p:spPr>
          <a:xfrm rot="5400000">
            <a:off x="372903" y="1750184"/>
            <a:ext cx="1728192" cy="1773456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 w="5715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altLang="ko-KR" sz="2000" b="1" dirty="0" smtClean="0">
                <a:blipFill>
                  <a:blip r:embed="rId2"/>
                  <a:stretch>
                    <a:fillRect/>
                  </a:stretch>
                </a:blipFill>
              </a:rPr>
              <a:t>Text 2</a:t>
            </a:r>
            <a:endParaRPr lang="ko-KR" altLang="en-US" sz="2000" b="1" dirty="0">
              <a:blipFill>
                <a:blip r:embed="rId2"/>
                <a:stretch>
                  <a:fillRect/>
                </a:stretch>
              </a:blipFill>
            </a:endParaRPr>
          </a:p>
        </p:txBody>
      </p:sp>
      <p:sp>
        <p:nvSpPr>
          <p:cNvPr id="12" name="한쪽 모서리가 잘린 사각형 11"/>
          <p:cNvSpPr/>
          <p:nvPr/>
        </p:nvSpPr>
        <p:spPr>
          <a:xfrm flipH="1">
            <a:off x="359324" y="1772816"/>
            <a:ext cx="8245124" cy="4536504"/>
          </a:xfrm>
          <a:prstGeom prst="snip1Rect">
            <a:avLst>
              <a:gd name="adj" fmla="val 44806"/>
            </a:avLst>
          </a:prstGeom>
          <a:noFill/>
          <a:ln w="571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/>
              <a:t>TEXT OR PICTURE</a:t>
            </a:r>
          </a:p>
        </p:txBody>
      </p:sp>
      <p:grpSp>
        <p:nvGrpSpPr>
          <p:cNvPr id="14" name="그룹 13"/>
          <p:cNvGrpSpPr/>
          <p:nvPr/>
        </p:nvGrpSpPr>
        <p:grpSpPr>
          <a:xfrm>
            <a:off x="0" y="535353"/>
            <a:ext cx="1403648" cy="400110"/>
            <a:chOff x="-716" y="513835"/>
            <a:chExt cx="3060548" cy="1066960"/>
          </a:xfrm>
        </p:grpSpPr>
        <p:sp>
          <p:nvSpPr>
            <p:cNvPr id="15" name="한쪽 모서리가 잘린 사각형 14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79511" y="540163"/>
              <a:ext cx="904874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>
                  <a:blipFill>
                    <a:blip r:embed="rId2"/>
                    <a:stretch>
                      <a:fillRect/>
                    </a:stretch>
                  </a:blipFill>
                </a:rPr>
                <a:t>2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99592" y="513835"/>
              <a:ext cx="2160240" cy="1066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-716" y="750797"/>
            <a:ext cx="1404364" cy="256674"/>
            <a:chOff x="-716" y="512288"/>
            <a:chExt cx="3060548" cy="684464"/>
          </a:xfrm>
        </p:grpSpPr>
        <p:sp>
          <p:nvSpPr>
            <p:cNvPr id="20" name="한쪽 모서리가 잘린 사각형 19"/>
            <p:cNvSpPr/>
            <p:nvPr/>
          </p:nvSpPr>
          <p:spPr>
            <a:xfrm>
              <a:off x="-716" y="620688"/>
              <a:ext cx="3024336" cy="576064"/>
            </a:xfrm>
            <a:prstGeom prst="snip1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79511" y="512288"/>
              <a:ext cx="720080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>
                  <a:blipFill>
                    <a:blip r:embed="rId2"/>
                    <a:stretch>
                      <a:fillRect/>
                    </a:stretch>
                  </a:blipFill>
                </a:rPr>
                <a:t>3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99593" y="512288"/>
              <a:ext cx="2160239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-716" y="329202"/>
            <a:ext cx="1404364" cy="246221"/>
            <a:chOff x="-716" y="252131"/>
            <a:chExt cx="3060548" cy="656589"/>
          </a:xfrm>
        </p:grpSpPr>
        <p:sp>
          <p:nvSpPr>
            <p:cNvPr id="24" name="한쪽 모서리가 잘린 사각형 23"/>
            <p:cNvSpPr/>
            <p:nvPr/>
          </p:nvSpPr>
          <p:spPr>
            <a:xfrm>
              <a:off x="-716" y="332656"/>
              <a:ext cx="3024336" cy="576064"/>
            </a:xfrm>
            <a:prstGeom prst="snip1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79511" y="252131"/>
              <a:ext cx="720080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0</a:t>
              </a:r>
              <a:r>
                <a:rPr lang="en-US" altLang="ko-KR" sz="1000" b="1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1</a:t>
              </a:r>
              <a:endParaRPr lang="ko-KR" altLang="en-US" sz="1000" b="1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9593" y="252131"/>
              <a:ext cx="2160239" cy="6565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000" dirty="0" smtClean="0">
                  <a:blipFill>
                    <a:blip r:embed="rId2"/>
                    <a:stretch>
                      <a:fillRect/>
                    </a:stretch>
                  </a:blipFill>
                </a:rPr>
                <a:t>presentation</a:t>
              </a:r>
              <a:endParaRPr lang="ko-KR" altLang="en-US" sz="1000" dirty="0">
                <a:blipFill>
                  <a:blip r:embed="rId2"/>
                  <a:stretch>
                    <a:fillRect/>
                  </a:stretch>
                </a:blip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137</Words>
  <Application>Microsoft Office PowerPoint</Application>
  <PresentationFormat>화면 슬라이드 쇼(4:3)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Choi</cp:lastModifiedBy>
  <cp:revision>41</cp:revision>
  <dcterms:created xsi:type="dcterms:W3CDTF">2015-08-13T05:05:47Z</dcterms:created>
  <dcterms:modified xsi:type="dcterms:W3CDTF">2015-08-18T06:53:21Z</dcterms:modified>
</cp:coreProperties>
</file>