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>
    <p:sldAll/>
    <p:penClr>
      <a:srgbClr val="ff0000"/>
    </p:penClr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showOutlineIcons="0">
    <p:restoredLeft sz="15433"/>
    <p:restoredTop sz="94516"/>
  </p:normalViewPr>
  <p:slideViewPr>
    <p:cSldViewPr snapToObjects="1">
      <p:cViewPr>
        <p:scale>
          <a:sx n="50" d="100"/>
          <a:sy n="50" d="100"/>
        </p:scale>
        <p:origin x="0" y="0"/>
      </p:cViewPr>
      <p:guideLst>
        <p:guide orient="horz" pos="215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presProps" Target="presProps.xml"  /><Relationship Id="rId13" Type="http://schemas.openxmlformats.org/officeDocument/2006/relationships/viewProps" Target="viewProps.xml"  /><Relationship Id="rId14" Type="http://schemas.openxmlformats.org/officeDocument/2006/relationships/theme" Target="theme/theme1.xml"  /><Relationship Id="rId15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charts/_rels/chart1.xml.rels><?xml version="1.0" encoding="UTF-8" standalone="yes" ?><Relationships xmlns="http://schemas.openxmlformats.org/package/2006/relationships"><Relationship Id="rId1" Type="http://schemas.openxmlformats.org/officeDocument/2006/relationships/package" Target="../embeddings/oleObject1.xlsx"  /></Relationships>
</file>

<file path=ppt/charts/_rels/chart2.xml.rels><?xml version="1.0" encoding="UTF-8" standalone="yes" ?><Relationships xmlns="http://schemas.openxmlformats.org/package/2006/relationships"><Relationship Id="rId1" Type="http://schemas.openxmlformats.org/officeDocument/2006/relationships/package" Target="../embeddings/oleObject2.xlsx"  /></Relationships>
</file>

<file path=ppt/charts/chart1.xml><?xml version="1.0" encoding="utf-8"?>
<c:chartSpace xmlns:r="http://schemas.openxmlformats.org/officeDocument/2006/relationships" xmlns:a="http://schemas.openxmlformats.org/drawingml/2006/main" xmlns:c="http://schemas.openxmlformats.org/drawingml/2006/chart"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roundedCorners val="0"/>
  <c:chart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a7265c"/>
            </a:solidFill>
          </c:spPr>
          <c:explosion val="5"/>
          <c:dPt>
            <c:idx val="0"/>
            <c:invertIfNegative val="0"/>
            <c:bubble3D val="0"/>
            <c:explosion val="5"/>
            <c:spPr>
              <a:solidFill>
                <a:srgbClr val="a7265c"/>
              </a:solidFill>
            </c:spPr>
          </c:dPt>
          <c:dPt>
            <c:idx val="1"/>
            <c:invertIfNegative val="0"/>
            <c:bubble3D val="0"/>
            <c:explosion val="5"/>
            <c:spPr>
              <a:solidFill>
                <a:srgbClr val="103f74"/>
              </a:solidFill>
            </c:spPr>
          </c:dPt>
          <c:dPt>
            <c:idx val="2"/>
            <c:invertIfNegative val="0"/>
            <c:bubble3D val="0"/>
            <c:explosion val="5"/>
            <c:spPr>
              <a:solidFill>
                <a:srgbClr val="a8a9ad"/>
              </a:solidFill>
            </c:spPr>
          </c:dPt>
          <c:cat>
            <c:strRef>
              <c:f>Sheet1!$A$2:$A$4</c:f>
              <c:strCache>
                <c:ptCount val="3"/>
                <c:pt idx="0">
                  <c:v>1 분기</c:v>
                </c:pt>
                <c:pt idx="1">
                  <c:v>2 분기</c:v>
                </c:pt>
                <c:pt idx="2">
                  <c:v>3 분기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7.3</c:v>
                </c:pt>
                <c:pt idx="1">
                  <c:v>3.5</c:v>
                </c:pt>
                <c:pt idx="2">
                  <c:v>2.5</c:v>
                </c:pt>
              </c:numCache>
            </c:numRef>
          </c:val>
        </c:ser>
        <c:firstSliceAng val="0"/>
        <c:holeSize val="50"/>
      </c:doughnutChart>
    </c:plotArea>
    <c:dispBlanksAs val="gap"/>
  </c:chart>
  <c:txPr>
    <a:bodyPr/>
    <a:lstStyle/>
    <a:p>
      <a:pPr>
        <a:defRPr sz="1200"/>
      </a:pPr>
      <a:endParaRPr lang="ko-KR"/>
    </a:p>
  </c:txPr>
  <c:externalData r:id="rId1">
    <c:autoUpdate val="0"/>
  </c:externalData>
  <c:extLst>
    <c:ext uri="CC8EB2C9-7E31-499d-B8F2-F6CE61031016">
      <ho:hncChartStyle xmlns:ho="http://schemas.haansoft.com/office/8.0" layoutIndex="-1" colorIndex="0" styleIndex="0"/>
    </c:ext>
  </c:extLst>
</c:chartSpace>
</file>

<file path=ppt/charts/chart2.xml><?xml version="1.0" encoding="utf-8"?>
<c:chartSpace xmlns:r="http://schemas.openxmlformats.org/officeDocument/2006/relationships" xmlns:a="http://schemas.openxmlformats.org/drawingml/2006/main" xmlns:c="http://schemas.openxmlformats.org/drawingml/2006/chart"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roundedCorners val="0"/>
  <c:chart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a7265c"/>
            </a:solidFill>
          </c:spPr>
          <c:explosion val="5"/>
          <c:dPt>
            <c:idx val="0"/>
            <c:invertIfNegative val="0"/>
            <c:bubble3D val="0"/>
            <c:explosion val="5"/>
            <c:spPr>
              <a:solidFill>
                <a:srgbClr val="a7265c"/>
              </a:solidFill>
            </c:spPr>
          </c:dPt>
          <c:dPt>
            <c:idx val="1"/>
            <c:invertIfNegative val="0"/>
            <c:bubble3D val="0"/>
            <c:explosion val="5"/>
            <c:spPr>
              <a:solidFill>
                <a:srgbClr val="103f74"/>
              </a:solidFill>
            </c:spPr>
          </c:dPt>
          <c:dPt>
            <c:idx val="2"/>
            <c:invertIfNegative val="0"/>
            <c:bubble3D val="0"/>
            <c:explosion val="5"/>
            <c:spPr>
              <a:solidFill>
                <a:srgbClr val="a8a9ad"/>
              </a:solidFill>
            </c:spPr>
          </c:dPt>
          <c:cat>
            <c:strRef>
              <c:f>Sheet1!$A$2:$A$4</c:f>
              <c:strCache>
                <c:ptCount val="3"/>
                <c:pt idx="0">
                  <c:v>1 분기</c:v>
                </c:pt>
                <c:pt idx="1">
                  <c:v>2 분기</c:v>
                </c:pt>
                <c:pt idx="2">
                  <c:v>3 분기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firstSliceAng val="0"/>
        <c:holeSize val="50"/>
      </c:doughnutChart>
    </c:plotArea>
    <c:dispBlanksAs val="gap"/>
  </c:chart>
  <c:txPr>
    <a:bodyPr/>
    <a:lstStyle/>
    <a:p>
      <a:pPr>
        <a:defRPr sz="1200"/>
      </a:pPr>
      <a:endParaRPr lang="ko-KR"/>
    </a:p>
  </c:txPr>
  <c:externalData r:id="rId1">
    <c:autoUpdate val="0"/>
  </c:externalData>
  <c:extLst>
    <c:ext uri="CC8EB2C9-7E31-499d-B8F2-F6CE61031016">
      <ho:hncChartStyle xmlns:ho="http://schemas.haansoft.com/office/8.0" layoutIndex="-1" colorIndex="0" styleIndex="0"/>
    </c:ext>
  </c:extLst>
</c:chartSpace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9144000" cy="1470025"/>
          </a:xfrm>
        </p:spPr>
        <p:txBody>
          <a:bodyPr>
            <a:normAutofit lnSpcReduction="0"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143108" y="2214563"/>
            <a:ext cx="4857767" cy="3214687"/>
          </a:xfrm>
        </p:spPr>
        <p:txBody>
          <a:bodyPr>
            <a:normAutofit lnSpcReduction="0"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0"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0"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Relationship Id="rId3" Type="http://schemas.openxmlformats.org/officeDocument/2006/relationships/image" Target="../media/image2.png"  /><Relationship Id="rId4" Type="http://schemas.openxmlformats.org/officeDocument/2006/relationships/image" Target="../media/image3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8.jpeg"  /><Relationship Id="rId3" Type="http://schemas.openxmlformats.org/officeDocument/2006/relationships/image" Target="../media/image19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jpeg"  /><Relationship Id="rId3" Type="http://schemas.openxmlformats.org/officeDocument/2006/relationships/image" Target="../media/image5.png"  /><Relationship Id="rId4" Type="http://schemas.openxmlformats.org/officeDocument/2006/relationships/image" Target="../media/image6.jpeg"  /><Relationship Id="rId5" Type="http://schemas.openxmlformats.org/officeDocument/2006/relationships/image" Target="../media/image7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8.jpeg"  /><Relationship Id="rId3" Type="http://schemas.openxmlformats.org/officeDocument/2006/relationships/image" Target="../media/image9.jpeg"  /><Relationship Id="rId4" Type="http://schemas.openxmlformats.org/officeDocument/2006/relationships/image" Target="../media/image10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8.jpeg"  /><Relationship Id="rId3" Type="http://schemas.openxmlformats.org/officeDocument/2006/relationships/image" Target="../media/image9.jpeg"  /><Relationship Id="rId4" Type="http://schemas.openxmlformats.org/officeDocument/2006/relationships/image" Target="../media/image11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8.jpeg"  /><Relationship Id="rId3" Type="http://schemas.openxmlformats.org/officeDocument/2006/relationships/image" Target="../media/image9.jpeg"  /><Relationship Id="rId4" Type="http://schemas.openxmlformats.org/officeDocument/2006/relationships/image" Target="../media/image12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3.jpeg"  /><Relationship Id="rId3" Type="http://schemas.openxmlformats.org/officeDocument/2006/relationships/image" Target="../media/image14.png"  /><Relationship Id="rId4" Type="http://schemas.openxmlformats.org/officeDocument/2006/relationships/image" Target="../media/image8.jpeg"  /><Relationship Id="rId5" Type="http://schemas.openxmlformats.org/officeDocument/2006/relationships/image" Target="../media/image9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5.jpeg"  /><Relationship Id="rId3" Type="http://schemas.openxmlformats.org/officeDocument/2006/relationships/image" Target="../media/image8.jpeg"  /><Relationship Id="rId4" Type="http://schemas.openxmlformats.org/officeDocument/2006/relationships/image" Target="../media/image9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6.jpeg"  /><Relationship Id="rId3" Type="http://schemas.openxmlformats.org/officeDocument/2006/relationships/image" Target="../media/image17.jpeg"  /><Relationship Id="rId4" Type="http://schemas.openxmlformats.org/officeDocument/2006/relationships/chart" Target="../charts/chart1.xml"  /><Relationship Id="rId5" Type="http://schemas.openxmlformats.org/officeDocument/2006/relationships/chart" Target="../charts/char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6.jpeg"  /><Relationship Id="rId3" Type="http://schemas.openxmlformats.org/officeDocument/2006/relationships/image" Target="../media/image17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"/>
          <p:cNvGrpSpPr/>
          <p:nvPr/>
        </p:nvGrpSpPr>
        <p:grpSpPr>
          <a:xfrm rot="0">
            <a:off x="0" y="0"/>
            <a:ext cx="9144000" cy="6858000"/>
            <a:chOff x="-108586" y="-85725"/>
            <a:chExt cx="9433180" cy="7115176"/>
          </a:xfrm>
        </p:grpSpPr>
        <p:pic>
          <p:nvPicPr>
            <p:cNvPr id="5" name=""/>
            <p:cNvPicPr>
              <a:picLocks noChangeAspect="1"/>
            </p:cNvPicPr>
            <p:nvPr/>
          </p:nvPicPr>
          <p:blipFill rotWithShape="1">
            <a:blip r:embed="rId3">
              <a:lum/>
              <a:extLst>
                <a:ext uri="783A4284-B454-46f5-B8C8-42B5039CE256">
                  <hp:hncPhoto xmlns:hp="http://schemas.haansoft.com/office/presentation/8.0">
                    <hd:imgLayer xmlns:hd="http://schemas.haansoft.com/office/drawingml/8.0" r:embed="rId2">
                      <hd:imgEffect xmlns:hd="http://schemas.haansoft.com/office/drawingml/8.0">
                        <hd:artEffectBlur radius="5"/>
                      </hd:imgEffect>
                    </hd:imgLayer>
                  </hp:hncPhoto>
                </a:ext>
              </a:extLst>
            </a:blip>
            <a:stretch>
              <a:fillRect/>
            </a:stretch>
          </p:blipFill>
          <p:spPr>
            <a:xfrm>
              <a:off x="0" y="9525"/>
              <a:ext cx="9144000" cy="6848474"/>
            </a:xfrm>
            <a:prstGeom prst="rect">
              <a:avLst/>
            </a:prstGeom>
          </p:spPr>
        </p:pic>
        <p:pic>
          <p:nvPicPr>
            <p:cNvPr id="6" name="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-108586" y="-72009"/>
              <a:ext cx="9433180" cy="7101460"/>
            </a:xfrm>
            <a:prstGeom prst="rect">
              <a:avLst/>
            </a:prstGeom>
          </p:spPr>
        </p:pic>
        <p:sp>
          <p:nvSpPr>
            <p:cNvPr id="7" name=""/>
            <p:cNvSpPr/>
            <p:nvPr/>
          </p:nvSpPr>
          <p:spPr>
            <a:xfrm>
              <a:off x="-108586" y="-85725"/>
              <a:ext cx="9433180" cy="711517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11" name=""/>
          <p:cNvSpPr txBox="1"/>
          <p:nvPr/>
        </p:nvSpPr>
        <p:spPr>
          <a:xfrm>
            <a:off x="4860036" y="4917600"/>
            <a:ext cx="3888486" cy="1679796"/>
          </a:xfrm>
          <a:prstGeom prst="rect">
            <a:avLst/>
          </a:prstGeom>
          <a:grpFill/>
          <a:ln w="190500" algn="ctr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t">
            <a:noAutofit/>
          </a:bodyPr>
          <a:lstStyle/>
          <a:p>
            <a:pPr algn="ctr">
              <a:defRPr lang="ko-KR" altLang="en-US"/>
            </a:pPr>
            <a:r>
              <a:rPr lang="ko-KR" altLang="en-US" sz="3000">
                <a:solidFill>
                  <a:srgbClr val="103f74"/>
                </a:solidFill>
                <a:latin typeface="나눔바른고딕 옛한글"/>
                <a:ea typeface="나눔바른고딕 옛한글"/>
              </a:rPr>
              <a:t>사회복지상담학과</a:t>
            </a:r>
            <a:endParaRPr lang="ko-KR" altLang="en-US" sz="3000">
              <a:solidFill>
                <a:srgbClr val="103f74"/>
              </a:solidFill>
              <a:latin typeface="나눔바른고딕 옛한글"/>
              <a:ea typeface="나눔바른고딕 옛한글"/>
            </a:endParaRPr>
          </a:p>
          <a:p>
            <a:pPr algn="ctr">
              <a:defRPr lang="ko-KR" altLang="en-US"/>
            </a:pPr>
            <a:r>
              <a:rPr lang="ko-KR" altLang="en-US" sz="3000">
                <a:solidFill>
                  <a:srgbClr val="103f74"/>
                </a:solidFill>
                <a:latin typeface="나눔바른고딕 옛한글"/>
                <a:ea typeface="나눔바른고딕 옛한글"/>
              </a:rPr>
              <a:t>20130984</a:t>
            </a:r>
            <a:endParaRPr lang="ko-KR" altLang="en-US" sz="3000">
              <a:solidFill>
                <a:srgbClr val="103f74"/>
              </a:solidFill>
              <a:latin typeface="나눔바른고딕 옛한글"/>
              <a:ea typeface="나눔바른고딕 옛한글"/>
            </a:endParaRPr>
          </a:p>
          <a:p>
            <a:pPr algn="ctr">
              <a:defRPr lang="ko-KR" altLang="en-US"/>
            </a:pPr>
            <a:r>
              <a:rPr lang="ko-KR" altLang="en-US" sz="3500" b="1">
                <a:solidFill>
                  <a:srgbClr val="103f74"/>
                </a:solidFill>
                <a:latin typeface="나눔바른고딕 옛한글"/>
                <a:ea typeface="나눔바른고딕 옛한글"/>
              </a:rPr>
              <a:t>권지현</a:t>
            </a:r>
            <a:endParaRPr lang="ko-KR" altLang="en-US" sz="3500" b="1">
              <a:solidFill>
                <a:srgbClr val="103f74"/>
              </a:solidFill>
              <a:latin typeface="나눔바른고딕 옛한글"/>
              <a:ea typeface="나눔바른고딕 옛한글"/>
            </a:endParaRPr>
          </a:p>
        </p:txBody>
      </p:sp>
      <p:grpSp>
        <p:nvGrpSpPr>
          <p:cNvPr id="14" name=""/>
          <p:cNvGrpSpPr/>
          <p:nvPr/>
        </p:nvGrpSpPr>
        <p:grpSpPr>
          <a:xfrm rot="0">
            <a:off x="388799" y="3645027"/>
            <a:ext cx="5169601" cy="1008000"/>
            <a:chOff x="388799" y="1987200"/>
            <a:chExt cx="5169601" cy="1008000"/>
          </a:xfrm>
        </p:grpSpPr>
        <p:sp>
          <p:nvSpPr>
            <p:cNvPr id="12" name=""/>
            <p:cNvSpPr/>
            <p:nvPr/>
          </p:nvSpPr>
          <p:spPr>
            <a:xfrm>
              <a:off x="388800" y="1987200"/>
              <a:ext cx="5169600" cy="1008000"/>
            </a:xfrm>
            <a:prstGeom prst="rect">
              <a:avLst/>
            </a:prstGeom>
            <a:solidFill>
              <a:srgbClr val="103f74"/>
            </a:solidFill>
            <a:ln algn="ctr"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" name=""/>
            <p:cNvSpPr txBox="1"/>
            <p:nvPr/>
          </p:nvSpPr>
          <p:spPr>
            <a:xfrm>
              <a:off x="388799" y="2067337"/>
              <a:ext cx="5169601" cy="84772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defRPr lang="ko-KR" altLang="en-US"/>
              </a:pPr>
              <a:r>
                <a:rPr lang="ko-KR" altLang="en-US" sz="5000" b="1">
                  <a:solidFill>
                    <a:schemeClr val="bg1"/>
                  </a:solidFill>
                  <a:latin typeface="나눔바른고딕 옛한글"/>
                  <a:ea typeface="나눔바른고딕 옛한글"/>
                </a:rPr>
                <a:t>제목을 입력하세요.</a:t>
              </a:r>
              <a:endParaRPr lang="ko-KR" altLang="en-US" sz="5000" b="1">
                <a:solidFill>
                  <a:schemeClr val="bg1"/>
                </a:solidFill>
                <a:latin typeface="나눔바른고딕 옛한글"/>
                <a:ea typeface="나눔바른고딕 옛한글"/>
              </a:endParaRPr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spd="med" mc:Ignorable="hp" hp:hslDur="1000">
    <p:wipe/>
  </p:transition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764342" y="476630"/>
            <a:ext cx="5544000" cy="5544000"/>
          </a:xfrm>
          <a:prstGeom prst="rect">
            <a:avLst/>
          </a:prstGeom>
        </p:spPr>
      </p:pic>
      <p:pic>
        <p:nvPicPr>
          <p:cNvPr id="1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048817" y="6291957"/>
            <a:ext cx="3035372" cy="566042"/>
          </a:xfrm>
          <a:prstGeom prst="rect">
            <a:avLst/>
          </a:prstGeom>
        </p:spPr>
      </p:pic>
      <p:sp>
        <p:nvSpPr>
          <p:cNvPr id="48" name=""/>
          <p:cNvSpPr/>
          <p:nvPr/>
        </p:nvSpPr>
        <p:spPr>
          <a:xfrm>
            <a:off x="0" y="-54605"/>
            <a:ext cx="9144000" cy="6291957"/>
          </a:xfrm>
          <a:prstGeom prst="rect">
            <a:avLst/>
          </a:prstGeom>
          <a:solidFill>
            <a:schemeClr val="bg1">
              <a:alpha val="7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50" name=""/>
          <p:cNvGrpSpPr/>
          <p:nvPr/>
        </p:nvGrpSpPr>
        <p:grpSpPr>
          <a:xfrm rot="21366654">
            <a:off x="935394" y="2169194"/>
            <a:ext cx="4788746" cy="1113505"/>
            <a:chOff x="1619510" y="2148649"/>
            <a:chExt cx="3852602" cy="849821"/>
          </a:xfrm>
        </p:grpSpPr>
        <p:sp>
          <p:nvSpPr>
            <p:cNvPr id="51" name=""/>
            <p:cNvSpPr/>
            <p:nvPr/>
          </p:nvSpPr>
          <p:spPr>
            <a:xfrm>
              <a:off x="1619630" y="2148649"/>
              <a:ext cx="3852482" cy="849821"/>
            </a:xfrm>
            <a:prstGeom prst="rect">
              <a:avLst/>
            </a:prstGeom>
            <a:solidFill>
              <a:srgbClr val="103f74"/>
            </a:solidFill>
            <a:ln algn="ctr"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 sz="6000"/>
            </a:p>
          </p:txBody>
        </p:sp>
        <p:sp>
          <p:nvSpPr>
            <p:cNvPr id="52" name=""/>
            <p:cNvSpPr txBox="1"/>
            <p:nvPr/>
          </p:nvSpPr>
          <p:spPr>
            <a:xfrm>
              <a:off x="1619510" y="2150927"/>
              <a:ext cx="3852489" cy="766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6000" b="1">
                  <a:solidFill>
                    <a:schemeClr val="bg1"/>
                  </a:solidFill>
                </a:rPr>
                <a:t>THANK YOU</a:t>
              </a:r>
              <a:endParaRPr lang="en-US" altLang="ko-KR" sz="6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"/>
          <p:cNvGrpSpPr/>
          <p:nvPr/>
        </p:nvGrpSpPr>
        <p:grpSpPr>
          <a:xfrm rot="0">
            <a:off x="5724142" y="3825396"/>
            <a:ext cx="2376299" cy="1296162"/>
            <a:chOff x="3887910" y="4233576"/>
            <a:chExt cx="3852486" cy="849821"/>
          </a:xfrm>
        </p:grpSpPr>
        <p:sp>
          <p:nvSpPr>
            <p:cNvPr id="54" name=""/>
            <p:cNvSpPr/>
            <p:nvPr/>
          </p:nvSpPr>
          <p:spPr>
            <a:xfrm>
              <a:off x="3887914" y="4233576"/>
              <a:ext cx="3852482" cy="849821"/>
            </a:xfrm>
            <a:prstGeom prst="rect">
              <a:avLst/>
            </a:prstGeom>
            <a:solidFill>
              <a:srgbClr val="a7265c"/>
            </a:solidFill>
            <a:ln algn="ctr"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5" name=""/>
            <p:cNvSpPr txBox="1"/>
            <p:nvPr/>
          </p:nvSpPr>
          <p:spPr>
            <a:xfrm>
              <a:off x="3887910" y="4233576"/>
              <a:ext cx="3852482" cy="758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7000" b="1">
                  <a:solidFill>
                    <a:schemeClr val="bg1"/>
                  </a:solidFill>
                </a:rPr>
                <a:t>Q&amp;A</a:t>
              </a:r>
              <a:endParaRPr lang="en-US" altLang="ko-KR" sz="7000" b="1">
                <a:solidFill>
                  <a:schemeClr val="bg1"/>
                </a:solidFill>
              </a:endParaRPr>
            </a:p>
          </p:txBody>
        </p:sp>
      </p:grpSp>
      <p:sp>
        <p:nvSpPr>
          <p:cNvPr id="56" name=""/>
          <p:cNvSpPr/>
          <p:nvPr/>
        </p:nvSpPr>
        <p:spPr>
          <a:xfrm rot="543662">
            <a:off x="5220080" y="2968455"/>
            <a:ext cx="1008124" cy="921089"/>
          </a:xfrm>
          <a:prstGeom prst="rect">
            <a:avLst/>
          </a:prstGeom>
          <a:solidFill>
            <a:srgbClr val="a8a9ad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5000"/>
              <a:t>♥</a:t>
            </a:r>
            <a:endParaRPr lang="ko-KR" altLang="en-US" sz="50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"/>
          <p:cNvGrpSpPr/>
          <p:nvPr/>
        </p:nvGrpSpPr>
        <p:grpSpPr>
          <a:xfrm rot="0">
            <a:off x="911260" y="0"/>
            <a:ext cx="7189181" cy="6858000"/>
            <a:chOff x="0" y="0"/>
            <a:chExt cx="9144000" cy="5713200"/>
          </a:xfrm>
        </p:grpSpPr>
        <p:pic>
          <p:nvPicPr>
            <p:cNvPr id="7" name=""/>
            <p:cNvPicPr>
              <a:picLocks noChangeAspect="1"/>
            </p:cNvPicPr>
            <p:nvPr/>
          </p:nvPicPr>
          <p:blipFill rotWithShape="1">
            <a:blip r:embed="rId3">
              <a:lum/>
              <a:extLst>
                <a:ext uri="783A4284-B454-46f5-B8C8-42B5039CE256">
                  <hp:hncPhoto xmlns:hp="http://schemas.haansoft.com/office/presentation/8.0">
                    <hd:imgLayer xmlns:hd="http://schemas.haansoft.com/office/drawingml/8.0" r:embed="rId2">
                      <hd:imgEffect xmlns:hd="http://schemas.haansoft.com/office/drawingml/8.0">
                        <hd:artEffectBlur radius="0"/>
                      </hd:imgEffect>
                    </hd:imgLayer>
                  </hp:hncPhoto>
                </a:ext>
              </a:extLst>
            </a:blip>
            <a:stretch>
              <a:fillRect/>
            </a:stretch>
          </p:blipFill>
          <p:spPr>
            <a:xfrm>
              <a:off x="0" y="0"/>
              <a:ext cx="9141122" cy="5713200"/>
            </a:xfrm>
            <a:prstGeom prst="rect">
              <a:avLst/>
            </a:prstGeom>
            <a:ln w="9525" cap="flat" cmpd="sng">
              <a:noFill/>
              <a:prstDash val="solid"/>
              <a:round/>
            </a:ln>
          </p:spPr>
        </p:pic>
        <p:sp>
          <p:nvSpPr>
            <p:cNvPr id="8" name=""/>
            <p:cNvSpPr/>
            <p:nvPr/>
          </p:nvSpPr>
          <p:spPr>
            <a:xfrm>
              <a:off x="0" y="0"/>
              <a:ext cx="9144000" cy="57132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9525" cap="flat" cmpd="sng">
              <a:noFill/>
              <a:prstDash val="solid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pic>
        <p:nvPicPr>
          <p:cNvPr id="13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048817" y="6291957"/>
            <a:ext cx="3035372" cy="566042"/>
          </a:xfrm>
          <a:prstGeom prst="rect">
            <a:avLst/>
          </a:prstGeom>
        </p:spPr>
      </p:pic>
      <p:grpSp>
        <p:nvGrpSpPr>
          <p:cNvPr id="14" name=""/>
          <p:cNvGrpSpPr/>
          <p:nvPr/>
        </p:nvGrpSpPr>
        <p:grpSpPr>
          <a:xfrm rot="0">
            <a:off x="3707892" y="131823"/>
            <a:ext cx="1368171" cy="848870"/>
            <a:chOff x="388798" y="1914782"/>
            <a:chExt cx="5169602" cy="1080417"/>
          </a:xfrm>
        </p:grpSpPr>
        <p:sp>
          <p:nvSpPr>
            <p:cNvPr id="15" name=""/>
            <p:cNvSpPr/>
            <p:nvPr/>
          </p:nvSpPr>
          <p:spPr>
            <a:xfrm>
              <a:off x="388800" y="1987200"/>
              <a:ext cx="5169600" cy="1008000"/>
            </a:xfrm>
            <a:prstGeom prst="rect">
              <a:avLst/>
            </a:prstGeom>
            <a:solidFill>
              <a:srgbClr val="103f74"/>
            </a:solidFill>
            <a:ln algn="ctr"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" name=""/>
            <p:cNvSpPr txBox="1"/>
            <p:nvPr/>
          </p:nvSpPr>
          <p:spPr>
            <a:xfrm>
              <a:off x="388798" y="1914782"/>
              <a:ext cx="5169597" cy="988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4500" b="1">
                  <a:solidFill>
                    <a:schemeClr val="bg1"/>
                  </a:solidFill>
                  <a:latin typeface="나눔바른고딕 옛한글"/>
                  <a:ea typeface="나눔바른고딕 옛한글"/>
                </a:rPr>
                <a:t>목차</a:t>
              </a:r>
              <a:endParaRPr lang="ko-KR" altLang="en-US" sz="4500" b="1">
                <a:solidFill>
                  <a:schemeClr val="bg1"/>
                </a:solidFill>
                <a:latin typeface="나눔바른고딕 옛한글"/>
                <a:ea typeface="나눔바른고딕 옛한글"/>
              </a:endParaRPr>
            </a:p>
          </p:txBody>
        </p:sp>
      </p:grpSp>
      <p:grpSp>
        <p:nvGrpSpPr>
          <p:cNvPr id="19" name=""/>
          <p:cNvGrpSpPr/>
          <p:nvPr/>
        </p:nvGrpSpPr>
        <p:grpSpPr>
          <a:xfrm rot="0">
            <a:off x="467486" y="1484756"/>
            <a:ext cx="8125298" cy="852388"/>
            <a:chOff x="911260" y="1484756"/>
            <a:chExt cx="8125298" cy="852388"/>
          </a:xfrm>
        </p:grpSpPr>
        <p:pic>
          <p:nvPicPr>
            <p:cNvPr id="17" name="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911261" y="1484756"/>
              <a:ext cx="852387" cy="852387"/>
            </a:xfrm>
            <a:prstGeom prst="rect">
              <a:avLst/>
            </a:prstGeom>
          </p:spPr>
        </p:pic>
        <p:sp>
          <p:nvSpPr>
            <p:cNvPr id="18" name=""/>
            <p:cNvSpPr txBox="1"/>
            <p:nvPr/>
          </p:nvSpPr>
          <p:spPr>
            <a:xfrm>
              <a:off x="911260" y="1484756"/>
              <a:ext cx="852388" cy="728473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p>
              <a:pPr algn="ctr">
                <a:defRPr lang="ko-KR" altLang="en-US"/>
              </a:pPr>
              <a:r>
                <a:rPr lang="ko-KR" altLang="en-US" sz="4200" b="1">
                  <a:solidFill>
                    <a:srgbClr val="103f74"/>
                  </a:solidFill>
                  <a:latin typeface="나눔바른고딕 옛한글"/>
                  <a:ea typeface="나눔바른고딕 옛한글"/>
                </a:rPr>
                <a:t>1</a:t>
              </a:r>
              <a:endParaRPr lang="ko-KR" altLang="en-US" sz="4200" b="1">
                <a:solidFill>
                  <a:srgbClr val="103f74"/>
                </a:solidFill>
                <a:latin typeface="나눔바른고딕 옛한글"/>
                <a:ea typeface="나눔바른고딕 옛한글"/>
              </a:endParaRPr>
            </a:p>
          </p:txBody>
        </p:sp>
        <p:sp>
          <p:nvSpPr>
            <p:cNvPr id="29" name=""/>
            <p:cNvSpPr txBox="1"/>
            <p:nvPr/>
          </p:nvSpPr>
          <p:spPr>
            <a:xfrm>
              <a:off x="1835656" y="1484756"/>
              <a:ext cx="7200902" cy="723140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p>
              <a:pPr>
                <a:defRPr lang="ko-KR" altLang="en-US"/>
              </a:pPr>
              <a:r>
                <a:rPr lang="ko-KR" altLang="en-US" sz="4200" b="1">
                  <a:solidFill>
                    <a:srgbClr val="103f74"/>
                  </a:solidFill>
                  <a:latin typeface="나눔바른고딕 옛한글"/>
                  <a:ea typeface="나눔바른고딕 옛한글"/>
                </a:rPr>
                <a:t>큰 주제를 입력하세요.</a:t>
              </a:r>
              <a:endParaRPr lang="ko-KR" altLang="en-US" sz="4200" b="1">
                <a:solidFill>
                  <a:srgbClr val="103f74"/>
                </a:solidFill>
                <a:latin typeface="나눔바른고딕 옛한글"/>
                <a:ea typeface="나눔바른고딕 옛한글"/>
              </a:endParaRPr>
            </a:p>
          </p:txBody>
        </p:sp>
      </p:grpSp>
      <p:sp>
        <p:nvSpPr>
          <p:cNvPr id="32" name=""/>
          <p:cNvSpPr/>
          <p:nvPr/>
        </p:nvSpPr>
        <p:spPr>
          <a:xfrm>
            <a:off x="1403603" y="2337144"/>
            <a:ext cx="504063" cy="515783"/>
          </a:xfrm>
          <a:prstGeom prst="rect">
            <a:avLst/>
          </a:prstGeom>
          <a:solidFill>
            <a:srgbClr val="103f74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r>
              <a:rPr lang="ko-KR" altLang="en-US" sz="2400" b="1">
                <a:latin typeface="나눔바른고딕 옛한글"/>
                <a:ea typeface="나눔바른고딕 옛한글"/>
              </a:rPr>
              <a:t>1</a:t>
            </a:r>
            <a:endParaRPr lang="ko-KR" altLang="en-US" sz="2400" b="1">
              <a:latin typeface="나눔바른고딕 옛한글"/>
              <a:ea typeface="나눔바른고딕 옛한글"/>
            </a:endParaRPr>
          </a:p>
        </p:txBody>
      </p:sp>
      <p:sp>
        <p:nvSpPr>
          <p:cNvPr id="34" name=""/>
          <p:cNvSpPr txBox="1"/>
          <p:nvPr/>
        </p:nvSpPr>
        <p:spPr>
          <a:xfrm>
            <a:off x="1979675" y="2348865"/>
            <a:ext cx="3456433" cy="45311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2400">
                <a:latin typeface="나눔바른고딕 옛한글"/>
                <a:ea typeface="나눔바른고딕 옛한글"/>
              </a:rPr>
              <a:t>작은 주제를 입력하세요.</a:t>
            </a:r>
            <a:endParaRPr lang="ko-KR" altLang="en-US" sz="2400">
              <a:latin typeface="나눔바른고딕 옛한글"/>
              <a:ea typeface="나눔바른고딕 옛한글"/>
            </a:endParaRPr>
          </a:p>
        </p:txBody>
      </p:sp>
      <p:sp>
        <p:nvSpPr>
          <p:cNvPr id="35" name=""/>
          <p:cNvSpPr/>
          <p:nvPr/>
        </p:nvSpPr>
        <p:spPr>
          <a:xfrm>
            <a:off x="1403603" y="2913216"/>
            <a:ext cx="504063" cy="515783"/>
          </a:xfrm>
          <a:prstGeom prst="rect">
            <a:avLst/>
          </a:prstGeom>
          <a:solidFill>
            <a:srgbClr val="103f74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r>
              <a:rPr lang="ko-KR" altLang="en-US" sz="2400" b="1">
                <a:latin typeface="나눔바른고딕 옛한글"/>
                <a:ea typeface="나눔바른고딕 옛한글"/>
              </a:rPr>
              <a:t>2</a:t>
            </a:r>
            <a:endParaRPr lang="ko-KR" altLang="en-US" sz="2400" b="1">
              <a:latin typeface="나눔바른고딕 옛한글"/>
              <a:ea typeface="나눔바른고딕 옛한글"/>
            </a:endParaRPr>
          </a:p>
        </p:txBody>
      </p:sp>
      <p:sp>
        <p:nvSpPr>
          <p:cNvPr id="36" name=""/>
          <p:cNvSpPr txBox="1"/>
          <p:nvPr/>
        </p:nvSpPr>
        <p:spPr>
          <a:xfrm>
            <a:off x="1979675" y="2924937"/>
            <a:ext cx="3456433" cy="45311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2400">
                <a:latin typeface="나눔바른고딕 옛한글"/>
                <a:ea typeface="나눔바른고딕 옛한글"/>
              </a:rPr>
              <a:t>작은 주제를 입력하세요.</a:t>
            </a:r>
            <a:endParaRPr lang="ko-KR" altLang="en-US" sz="2400">
              <a:latin typeface="나눔바른고딕 옛한글"/>
              <a:ea typeface="나눔바른고딕 옛한글"/>
            </a:endParaRPr>
          </a:p>
        </p:txBody>
      </p:sp>
      <p:grpSp>
        <p:nvGrpSpPr>
          <p:cNvPr id="37" name=""/>
          <p:cNvGrpSpPr/>
          <p:nvPr/>
        </p:nvGrpSpPr>
        <p:grpSpPr>
          <a:xfrm rot="0">
            <a:off x="467486" y="3645027"/>
            <a:ext cx="8125298" cy="852388"/>
            <a:chOff x="911260" y="1484756"/>
            <a:chExt cx="8125298" cy="852388"/>
          </a:xfrm>
        </p:grpSpPr>
        <p:pic>
          <p:nvPicPr>
            <p:cNvPr id="38" name="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911261" y="1484756"/>
              <a:ext cx="852387" cy="852387"/>
            </a:xfrm>
            <a:prstGeom prst="rect">
              <a:avLst/>
            </a:prstGeom>
          </p:spPr>
        </p:pic>
        <p:sp>
          <p:nvSpPr>
            <p:cNvPr id="39" name=""/>
            <p:cNvSpPr txBox="1"/>
            <p:nvPr/>
          </p:nvSpPr>
          <p:spPr>
            <a:xfrm>
              <a:off x="911259" y="1484756"/>
              <a:ext cx="852388" cy="729234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p>
              <a:pPr algn="ctr">
                <a:defRPr lang="ko-KR" altLang="en-US"/>
              </a:pPr>
              <a:r>
                <a:rPr lang="ko-KR" altLang="en-US" sz="4200" b="1">
                  <a:solidFill>
                    <a:srgbClr val="103f74"/>
                  </a:solidFill>
                  <a:latin typeface="나눔바른고딕 옛한글"/>
                  <a:ea typeface="나눔바른고딕 옛한글"/>
                </a:rPr>
                <a:t>2</a:t>
              </a:r>
              <a:endParaRPr lang="ko-KR" altLang="en-US" sz="4200" b="1">
                <a:solidFill>
                  <a:srgbClr val="103f74"/>
                </a:solidFill>
                <a:latin typeface="나눔바른고딕 옛한글"/>
                <a:ea typeface="나눔바른고딕 옛한글"/>
              </a:endParaRPr>
            </a:p>
          </p:txBody>
        </p:sp>
        <p:sp>
          <p:nvSpPr>
            <p:cNvPr id="40" name=""/>
            <p:cNvSpPr txBox="1"/>
            <p:nvPr/>
          </p:nvSpPr>
          <p:spPr>
            <a:xfrm>
              <a:off x="1835656" y="1484754"/>
              <a:ext cx="7200902" cy="729236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p>
              <a:pPr>
                <a:defRPr lang="ko-KR" altLang="en-US"/>
              </a:pPr>
              <a:r>
                <a:rPr lang="ko-KR" altLang="en-US" sz="4200" b="1">
                  <a:solidFill>
                    <a:srgbClr val="103f74"/>
                  </a:solidFill>
                  <a:latin typeface="나눔바른고딕 옛한글"/>
                  <a:ea typeface="나눔바른고딕 옛한글"/>
                </a:rPr>
                <a:t>큰 주제를 입력하세요.</a:t>
              </a:r>
              <a:endParaRPr lang="ko-KR" altLang="en-US" sz="4200" b="1">
                <a:solidFill>
                  <a:srgbClr val="103f74"/>
                </a:solidFill>
                <a:latin typeface="나눔바른고딕 옛한글"/>
                <a:ea typeface="나눔바른고딕 옛한글"/>
              </a:endParaRPr>
            </a:p>
          </p:txBody>
        </p:sp>
      </p:grpSp>
      <p:sp>
        <p:nvSpPr>
          <p:cNvPr id="41" name=""/>
          <p:cNvSpPr/>
          <p:nvPr/>
        </p:nvSpPr>
        <p:spPr>
          <a:xfrm>
            <a:off x="1403603" y="4497416"/>
            <a:ext cx="504063" cy="515783"/>
          </a:xfrm>
          <a:prstGeom prst="rect">
            <a:avLst/>
          </a:prstGeom>
          <a:solidFill>
            <a:srgbClr val="103f74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r>
              <a:rPr lang="ko-KR" altLang="en-US" sz="2400" b="1">
                <a:latin typeface="나눔바른고딕 옛한글"/>
                <a:ea typeface="나눔바른고딕 옛한글"/>
              </a:rPr>
              <a:t>1</a:t>
            </a:r>
            <a:endParaRPr lang="ko-KR" altLang="en-US" sz="2400" b="1">
              <a:latin typeface="나눔바른고딕 옛한글"/>
              <a:ea typeface="나눔바른고딕 옛한글"/>
            </a:endParaRPr>
          </a:p>
        </p:txBody>
      </p:sp>
      <p:sp>
        <p:nvSpPr>
          <p:cNvPr id="42" name=""/>
          <p:cNvSpPr txBox="1"/>
          <p:nvPr/>
        </p:nvSpPr>
        <p:spPr>
          <a:xfrm>
            <a:off x="1979675" y="4509136"/>
            <a:ext cx="3456433" cy="45311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2400">
                <a:latin typeface="나눔바른고딕 옛한글"/>
                <a:ea typeface="나눔바른고딕 옛한글"/>
              </a:rPr>
              <a:t>작은 주제를 입력하세요.</a:t>
            </a:r>
            <a:endParaRPr lang="ko-KR" altLang="en-US" sz="2400">
              <a:latin typeface="나눔바른고딕 옛한글"/>
              <a:ea typeface="나눔바른고딕 옛한글"/>
            </a:endParaRPr>
          </a:p>
        </p:txBody>
      </p:sp>
      <p:sp>
        <p:nvSpPr>
          <p:cNvPr id="43" name=""/>
          <p:cNvSpPr/>
          <p:nvPr/>
        </p:nvSpPr>
        <p:spPr>
          <a:xfrm>
            <a:off x="1403603" y="5073488"/>
            <a:ext cx="504063" cy="515783"/>
          </a:xfrm>
          <a:prstGeom prst="rect">
            <a:avLst/>
          </a:prstGeom>
          <a:solidFill>
            <a:srgbClr val="103f74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r>
              <a:rPr lang="ko-KR" altLang="en-US" sz="2400" b="1">
                <a:latin typeface="나눔바른고딕 옛한글"/>
                <a:ea typeface="나눔바른고딕 옛한글"/>
              </a:rPr>
              <a:t>2</a:t>
            </a:r>
            <a:endParaRPr lang="ko-KR" altLang="en-US" sz="2400" b="1">
              <a:latin typeface="나눔바른고딕 옛한글"/>
              <a:ea typeface="나눔바른고딕 옛한글"/>
            </a:endParaRPr>
          </a:p>
        </p:txBody>
      </p:sp>
      <p:sp>
        <p:nvSpPr>
          <p:cNvPr id="44" name=""/>
          <p:cNvSpPr txBox="1"/>
          <p:nvPr/>
        </p:nvSpPr>
        <p:spPr>
          <a:xfrm>
            <a:off x="1979675" y="5085208"/>
            <a:ext cx="3456433" cy="45311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2400">
                <a:latin typeface="나눔바른고딕 옛한글"/>
                <a:ea typeface="나눔바른고딕 옛한글"/>
              </a:rPr>
              <a:t>작은 주제를 입력하세요.</a:t>
            </a:r>
            <a:endParaRPr lang="ko-KR" altLang="en-US" sz="2400">
              <a:latin typeface="나눔바른고딕 옛한글"/>
              <a:ea typeface="나눔바른고딕 옛한글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048817" y="6291957"/>
            <a:ext cx="3035372" cy="566042"/>
          </a:xfrm>
          <a:prstGeom prst="rect">
            <a:avLst/>
          </a:prstGeom>
        </p:spPr>
      </p:pic>
      <p:sp>
        <p:nvSpPr>
          <p:cNvPr id="48" name=""/>
          <p:cNvSpPr/>
          <p:nvPr/>
        </p:nvSpPr>
        <p:spPr>
          <a:xfrm>
            <a:off x="0" y="1015200"/>
            <a:ext cx="9144000" cy="5204757"/>
          </a:xfrm>
          <a:prstGeom prst="rect">
            <a:avLst/>
          </a:prstGeom>
          <a:solidFill>
            <a:schemeClr val="bg1">
              <a:alpha val="7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49" name=""/>
          <p:cNvGrpSpPr/>
          <p:nvPr/>
        </p:nvGrpSpPr>
        <p:grpSpPr>
          <a:xfrm rot="0">
            <a:off x="191171" y="44575"/>
            <a:ext cx="8125298" cy="852390"/>
            <a:chOff x="911260" y="1484753"/>
            <a:chExt cx="8125298" cy="852390"/>
          </a:xfrm>
        </p:grpSpPr>
        <p:pic>
          <p:nvPicPr>
            <p:cNvPr id="50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911261" y="1484756"/>
              <a:ext cx="852387" cy="852387"/>
            </a:xfrm>
            <a:prstGeom prst="rect">
              <a:avLst/>
            </a:prstGeom>
          </p:spPr>
        </p:pic>
        <p:sp>
          <p:nvSpPr>
            <p:cNvPr id="51" name=""/>
            <p:cNvSpPr txBox="1"/>
            <p:nvPr/>
          </p:nvSpPr>
          <p:spPr>
            <a:xfrm>
              <a:off x="911260" y="1484754"/>
              <a:ext cx="852388" cy="729235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4200" b="1">
                  <a:solidFill>
                    <a:srgbClr val="103f74"/>
                  </a:solidFill>
                  <a:latin typeface="나눔바른고딕 옛한글"/>
                  <a:ea typeface="나눔바른고딕 옛한글"/>
                </a:rPr>
                <a:t>1</a:t>
              </a:r>
              <a:endParaRPr lang="ko-KR" altLang="en-US" sz="4200" b="1">
                <a:solidFill>
                  <a:srgbClr val="103f74"/>
                </a:solidFill>
                <a:latin typeface="나눔바른고딕 옛한글"/>
                <a:ea typeface="나눔바른고딕 옛한글"/>
              </a:endParaRPr>
            </a:p>
          </p:txBody>
        </p:sp>
        <p:sp>
          <p:nvSpPr>
            <p:cNvPr id="52" name=""/>
            <p:cNvSpPr txBox="1"/>
            <p:nvPr/>
          </p:nvSpPr>
          <p:spPr>
            <a:xfrm>
              <a:off x="1835656" y="1484753"/>
              <a:ext cx="7200902" cy="729236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lstStyle/>
            <a:p>
              <a:pPr>
                <a:defRPr lang="ko-KR" altLang="en-US"/>
              </a:pPr>
              <a:r>
                <a:rPr lang="ko-KR" altLang="en-US" sz="4200" b="1">
                  <a:solidFill>
                    <a:srgbClr val="103f74"/>
                  </a:solidFill>
                  <a:latin typeface="나눔바른고딕 옛한글"/>
                  <a:ea typeface="나눔바른고딕 옛한글"/>
                </a:rPr>
                <a:t>큰 주제를 입력하세요.</a:t>
              </a:r>
              <a:endParaRPr lang="ko-KR" altLang="en-US" sz="4200" b="1">
                <a:solidFill>
                  <a:srgbClr val="103f74"/>
                </a:solidFill>
                <a:latin typeface="나눔바른고딕 옛한글"/>
                <a:ea typeface="나눔바른고딕 옛한글"/>
              </a:endParaRPr>
            </a:p>
          </p:txBody>
        </p:sp>
      </p:grpSp>
      <p:sp>
        <p:nvSpPr>
          <p:cNvPr id="53" name=""/>
          <p:cNvSpPr txBox="1"/>
          <p:nvPr/>
        </p:nvSpPr>
        <p:spPr>
          <a:xfrm>
            <a:off x="1115567" y="44575"/>
            <a:ext cx="7200902" cy="72923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defRPr lang="ko-KR" altLang="en-US"/>
            </a:pPr>
            <a:r>
              <a:rPr lang="ko-KR" altLang="en-US" sz="4200" b="1">
                <a:solidFill>
                  <a:srgbClr val="103f74"/>
                </a:solidFill>
                <a:latin typeface="나눔바른고딕 옛한글"/>
                <a:ea typeface="나눔바른고딕 옛한글"/>
              </a:rPr>
              <a:t>큰 주제를 입력하세요.</a:t>
            </a:r>
            <a:endParaRPr lang="ko-KR" altLang="en-US" sz="4200" b="1">
              <a:solidFill>
                <a:srgbClr val="103f74"/>
              </a:solidFill>
              <a:latin typeface="나눔바른고딕 옛한글"/>
              <a:ea typeface="나눔바른고딕 옛한글"/>
            </a:endParaRPr>
          </a:p>
        </p:txBody>
      </p:sp>
      <p:sp>
        <p:nvSpPr>
          <p:cNvPr id="54" name=""/>
          <p:cNvSpPr/>
          <p:nvPr/>
        </p:nvSpPr>
        <p:spPr>
          <a:xfrm>
            <a:off x="744529" y="1257009"/>
            <a:ext cx="504063" cy="515783"/>
          </a:xfrm>
          <a:prstGeom prst="rect">
            <a:avLst/>
          </a:prstGeom>
          <a:solidFill>
            <a:srgbClr val="103f74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400" b="1">
                <a:latin typeface="나눔바른고딕 옛한글"/>
                <a:ea typeface="나눔바른고딕 옛한글"/>
              </a:rPr>
              <a:t>1</a:t>
            </a:r>
            <a:endParaRPr lang="ko-KR" altLang="en-US" sz="2400" b="1">
              <a:latin typeface="나눔바른고딕 옛한글"/>
              <a:ea typeface="나눔바른고딕 옛한글"/>
            </a:endParaRPr>
          </a:p>
        </p:txBody>
      </p:sp>
      <p:sp>
        <p:nvSpPr>
          <p:cNvPr id="55" name=""/>
          <p:cNvSpPr txBox="1"/>
          <p:nvPr/>
        </p:nvSpPr>
        <p:spPr>
          <a:xfrm>
            <a:off x="1320600" y="1268729"/>
            <a:ext cx="3456433" cy="45311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defRPr lang="ko-KR" altLang="en-US"/>
            </a:pPr>
            <a:r>
              <a:rPr lang="ko-KR" altLang="en-US" sz="2400" b="1">
                <a:solidFill>
                  <a:srgbClr val="a7265c"/>
                </a:solidFill>
                <a:latin typeface="나눔바른고딕 옛한글"/>
                <a:ea typeface="나눔바른고딕 옛한글"/>
              </a:rPr>
              <a:t>프리</a:t>
            </a:r>
            <a:r>
              <a:rPr lang="ko-KR" altLang="en-US" sz="2400" b="1">
                <a:latin typeface="나눔바른고딕 옛한글"/>
                <a:ea typeface="나눔바른고딕 옛한글"/>
              </a:rPr>
              <a:t> 슬라이드</a:t>
            </a:r>
            <a:endParaRPr lang="ko-KR" altLang="en-US" sz="2400" b="1">
              <a:latin typeface="나눔바른고딕 옛한글"/>
              <a:ea typeface="나눔바른고딕 옛한글"/>
            </a:endParaRPr>
          </a:p>
        </p:txBody>
      </p:sp>
      <p:sp>
        <p:nvSpPr>
          <p:cNvPr id="56" name=""/>
          <p:cNvSpPr/>
          <p:nvPr/>
        </p:nvSpPr>
        <p:spPr>
          <a:xfrm flipV="1">
            <a:off x="0" y="1015200"/>
            <a:ext cx="9144000" cy="72000"/>
          </a:xfrm>
          <a:prstGeom prst="rect">
            <a:avLst/>
          </a:prstGeom>
          <a:solidFill>
            <a:srgbClr val="103f74"/>
          </a:solidFill>
          <a:ln w="12700" algn="ctr">
            <a:solidFill>
              <a:schemeClr val="accent1">
                <a:shade val="2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5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592000" y="1845297"/>
            <a:ext cx="3960000" cy="3960000"/>
          </a:xfrm>
          <a:prstGeom prst="rect">
            <a:avLst/>
          </a:prstGeom>
        </p:spPr>
      </p:pic>
      <p:sp>
        <p:nvSpPr>
          <p:cNvPr id="58" name=""/>
          <p:cNvSpPr txBox="1"/>
          <p:nvPr/>
        </p:nvSpPr>
        <p:spPr>
          <a:xfrm>
            <a:off x="744529" y="2060829"/>
            <a:ext cx="7787967" cy="394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Char char="•"/>
              <a:defRPr lang="ko-KR" altLang="en-US"/>
            </a:pPr>
            <a:r>
              <a:rPr lang="ko-KR" altLang="en-US" sz="2000">
                <a:latin typeface="나눔바른고딕 옛한글"/>
                <a:ea typeface="나눔바른고딕 옛한글"/>
              </a:rPr>
              <a:t> 내용을 입력하세요.</a:t>
            </a:r>
            <a:endParaRPr lang="ko-KR" altLang="en-US" sz="2000">
              <a:latin typeface="나눔바른고딕 옛한글"/>
              <a:ea typeface="나눔바른고딕 옛한글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048817" y="6291957"/>
            <a:ext cx="3035372" cy="566042"/>
          </a:xfrm>
          <a:prstGeom prst="rect">
            <a:avLst/>
          </a:prstGeom>
        </p:spPr>
      </p:pic>
      <p:grpSp>
        <p:nvGrpSpPr>
          <p:cNvPr id="49" name=""/>
          <p:cNvGrpSpPr/>
          <p:nvPr/>
        </p:nvGrpSpPr>
        <p:grpSpPr>
          <a:xfrm rot="0">
            <a:off x="191171" y="44575"/>
            <a:ext cx="8125298" cy="852390"/>
            <a:chOff x="911260" y="1484753"/>
            <a:chExt cx="8125298" cy="852390"/>
          </a:xfrm>
        </p:grpSpPr>
        <p:pic>
          <p:nvPicPr>
            <p:cNvPr id="50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911261" y="1484756"/>
              <a:ext cx="852387" cy="852387"/>
            </a:xfrm>
            <a:prstGeom prst="rect">
              <a:avLst/>
            </a:prstGeom>
          </p:spPr>
        </p:pic>
        <p:sp>
          <p:nvSpPr>
            <p:cNvPr id="51" name=""/>
            <p:cNvSpPr txBox="1"/>
            <p:nvPr/>
          </p:nvSpPr>
          <p:spPr>
            <a:xfrm>
              <a:off x="911260" y="1484754"/>
              <a:ext cx="852388" cy="729235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4200" b="1">
                  <a:solidFill>
                    <a:srgbClr val="103f74"/>
                  </a:solidFill>
                  <a:latin typeface="나눔바른고딕 옛한글"/>
                  <a:ea typeface="나눔바른고딕 옛한글"/>
                </a:rPr>
                <a:t>1</a:t>
              </a:r>
              <a:endParaRPr lang="ko-KR" altLang="en-US" sz="4200" b="1">
                <a:solidFill>
                  <a:srgbClr val="103f74"/>
                </a:solidFill>
                <a:latin typeface="나눔바른고딕 옛한글"/>
                <a:ea typeface="나눔바른고딕 옛한글"/>
              </a:endParaRPr>
            </a:p>
          </p:txBody>
        </p:sp>
        <p:sp>
          <p:nvSpPr>
            <p:cNvPr id="52" name=""/>
            <p:cNvSpPr txBox="1"/>
            <p:nvPr/>
          </p:nvSpPr>
          <p:spPr>
            <a:xfrm>
              <a:off x="1835656" y="1484753"/>
              <a:ext cx="7200902" cy="729236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lstStyle/>
            <a:p>
              <a:pPr>
                <a:defRPr lang="ko-KR" altLang="en-US"/>
              </a:pPr>
              <a:r>
                <a:rPr lang="ko-KR" altLang="en-US" sz="4200" b="1">
                  <a:solidFill>
                    <a:srgbClr val="103f74"/>
                  </a:solidFill>
                  <a:latin typeface="나눔바른고딕 옛한글"/>
                  <a:ea typeface="나눔바른고딕 옛한글"/>
                </a:rPr>
                <a:t>큰 주제를 입력하세요.</a:t>
              </a:r>
              <a:endParaRPr lang="ko-KR" altLang="en-US" sz="4200" b="1">
                <a:solidFill>
                  <a:srgbClr val="103f74"/>
                </a:solidFill>
                <a:latin typeface="나눔바른고딕 옛한글"/>
                <a:ea typeface="나눔바른고딕 옛한글"/>
              </a:endParaRPr>
            </a:p>
          </p:txBody>
        </p:sp>
      </p:grpSp>
      <p:sp>
        <p:nvSpPr>
          <p:cNvPr id="53" name=""/>
          <p:cNvSpPr txBox="1"/>
          <p:nvPr/>
        </p:nvSpPr>
        <p:spPr>
          <a:xfrm>
            <a:off x="1115567" y="44575"/>
            <a:ext cx="7200902" cy="72923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defRPr lang="ko-KR" altLang="en-US"/>
            </a:pPr>
            <a:r>
              <a:rPr lang="ko-KR" altLang="en-US" sz="4200" b="1">
                <a:solidFill>
                  <a:srgbClr val="103f74"/>
                </a:solidFill>
                <a:latin typeface="나눔바른고딕 옛한글"/>
                <a:ea typeface="나눔바른고딕 옛한글"/>
              </a:rPr>
              <a:t>큰 주제를 입력하세요.</a:t>
            </a:r>
            <a:endParaRPr lang="ko-KR" altLang="en-US" sz="4200" b="1">
              <a:solidFill>
                <a:srgbClr val="103f74"/>
              </a:solidFill>
              <a:latin typeface="나눔바른고딕 옛한글"/>
              <a:ea typeface="나눔바른고딕 옛한글"/>
            </a:endParaRPr>
          </a:p>
        </p:txBody>
      </p:sp>
      <p:sp>
        <p:nvSpPr>
          <p:cNvPr id="56" name=""/>
          <p:cNvSpPr/>
          <p:nvPr/>
        </p:nvSpPr>
        <p:spPr>
          <a:xfrm flipV="1">
            <a:off x="0" y="1015200"/>
            <a:ext cx="9144000" cy="72000"/>
          </a:xfrm>
          <a:prstGeom prst="rect">
            <a:avLst/>
          </a:prstGeom>
          <a:solidFill>
            <a:srgbClr val="103f74"/>
          </a:solidFill>
          <a:ln w="12700" algn="ctr">
            <a:solidFill>
              <a:schemeClr val="accent1">
                <a:shade val="2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5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592000" y="1844802"/>
            <a:ext cx="3960000" cy="3960000"/>
          </a:xfrm>
          <a:prstGeom prst="rect">
            <a:avLst/>
          </a:prstGeom>
        </p:spPr>
      </p:pic>
      <p:sp>
        <p:nvSpPr>
          <p:cNvPr id="48" name=""/>
          <p:cNvSpPr/>
          <p:nvPr/>
        </p:nvSpPr>
        <p:spPr>
          <a:xfrm>
            <a:off x="-36576" y="1104603"/>
            <a:ext cx="9144000" cy="5204757"/>
          </a:xfrm>
          <a:prstGeom prst="rect">
            <a:avLst/>
          </a:prstGeom>
          <a:solidFill>
            <a:schemeClr val="bg1">
              <a:alpha val="7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4" name=""/>
          <p:cNvSpPr/>
          <p:nvPr/>
        </p:nvSpPr>
        <p:spPr>
          <a:xfrm>
            <a:off x="744529" y="1257009"/>
            <a:ext cx="504063" cy="515783"/>
          </a:xfrm>
          <a:prstGeom prst="rect">
            <a:avLst/>
          </a:prstGeom>
          <a:solidFill>
            <a:srgbClr val="103f74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400" b="1">
                <a:latin typeface="나눔바른고딕 옛한글"/>
                <a:ea typeface="나눔바른고딕 옛한글"/>
              </a:rPr>
              <a:t>2</a:t>
            </a:r>
            <a:endParaRPr lang="ko-KR" altLang="en-US" sz="2400" b="1">
              <a:latin typeface="나눔바른고딕 옛한글"/>
              <a:ea typeface="나눔바른고딕 옛한글"/>
            </a:endParaRPr>
          </a:p>
        </p:txBody>
      </p:sp>
      <p:sp>
        <p:nvSpPr>
          <p:cNvPr id="55" name=""/>
          <p:cNvSpPr txBox="1"/>
          <p:nvPr/>
        </p:nvSpPr>
        <p:spPr>
          <a:xfrm>
            <a:off x="1320600" y="1268729"/>
            <a:ext cx="3456433" cy="45311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defRPr lang="ko-KR" altLang="en-US"/>
            </a:pPr>
            <a:r>
              <a:rPr lang="ko-KR" altLang="en-US" sz="2400" b="1">
                <a:solidFill>
                  <a:srgbClr val="a7265c"/>
                </a:solidFill>
                <a:latin typeface="나눔바른고딕 옛한글"/>
                <a:ea typeface="나눔바른고딕 옛한글"/>
              </a:rPr>
              <a:t>프리</a:t>
            </a:r>
            <a:r>
              <a:rPr lang="ko-KR" altLang="en-US" sz="2400" b="1">
                <a:latin typeface="나눔바른고딕 옛한글"/>
                <a:ea typeface="나눔바른고딕 옛한글"/>
              </a:rPr>
              <a:t> 슬라이드</a:t>
            </a:r>
            <a:endParaRPr lang="ko-KR" altLang="en-US" sz="2400" b="1">
              <a:latin typeface="나눔바른고딕 옛한글"/>
              <a:ea typeface="나눔바른고딕 옛한글"/>
            </a:endParaRPr>
          </a:p>
        </p:txBody>
      </p:sp>
      <p:sp>
        <p:nvSpPr>
          <p:cNvPr id="58" name=""/>
          <p:cNvSpPr txBox="1"/>
          <p:nvPr/>
        </p:nvSpPr>
        <p:spPr>
          <a:xfrm>
            <a:off x="744529" y="2060829"/>
            <a:ext cx="7787967" cy="39471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buClr>
                <a:srgbClr val="000000"/>
              </a:buClr>
              <a:buFont typeface="Arial"/>
              <a:buChar char="•"/>
              <a:defRPr lang="ko-KR" altLang="en-US"/>
            </a:pPr>
            <a:r>
              <a:rPr lang="ko-KR" altLang="en-US" sz="2000">
                <a:latin typeface="나눔바른고딕 옛한글"/>
                <a:ea typeface="나눔바른고딕 옛한글"/>
              </a:rPr>
              <a:t> 내용을 입력하세요.</a:t>
            </a:r>
            <a:endParaRPr lang="ko-KR" altLang="en-US" sz="2000">
              <a:latin typeface="나눔바른고딕 옛한글"/>
              <a:ea typeface="나눔바른고딕 옛한글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048817" y="6291957"/>
            <a:ext cx="3035372" cy="566042"/>
          </a:xfrm>
          <a:prstGeom prst="rect">
            <a:avLst/>
          </a:prstGeom>
        </p:spPr>
      </p:pic>
      <p:grpSp>
        <p:nvGrpSpPr>
          <p:cNvPr id="49" name=""/>
          <p:cNvGrpSpPr/>
          <p:nvPr/>
        </p:nvGrpSpPr>
        <p:grpSpPr>
          <a:xfrm rot="0">
            <a:off x="191171" y="44575"/>
            <a:ext cx="8125298" cy="852390"/>
            <a:chOff x="911260" y="1484753"/>
            <a:chExt cx="8125298" cy="852390"/>
          </a:xfrm>
        </p:grpSpPr>
        <p:pic>
          <p:nvPicPr>
            <p:cNvPr id="50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911261" y="1484756"/>
              <a:ext cx="852387" cy="852387"/>
            </a:xfrm>
            <a:prstGeom prst="rect">
              <a:avLst/>
            </a:prstGeom>
          </p:spPr>
        </p:pic>
        <p:sp>
          <p:nvSpPr>
            <p:cNvPr id="51" name=""/>
            <p:cNvSpPr txBox="1"/>
            <p:nvPr/>
          </p:nvSpPr>
          <p:spPr>
            <a:xfrm>
              <a:off x="911260" y="1484754"/>
              <a:ext cx="852388" cy="729235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4200" b="1">
                  <a:solidFill>
                    <a:srgbClr val="103f74"/>
                  </a:solidFill>
                  <a:latin typeface="나눔바른고딕 옛한글"/>
                  <a:ea typeface="나눔바른고딕 옛한글"/>
                </a:rPr>
                <a:t>1</a:t>
              </a:r>
              <a:endParaRPr lang="ko-KR" altLang="en-US" sz="4200" b="1">
                <a:solidFill>
                  <a:srgbClr val="103f74"/>
                </a:solidFill>
                <a:latin typeface="나눔바른고딕 옛한글"/>
                <a:ea typeface="나눔바른고딕 옛한글"/>
              </a:endParaRPr>
            </a:p>
          </p:txBody>
        </p:sp>
        <p:sp>
          <p:nvSpPr>
            <p:cNvPr id="52" name=""/>
            <p:cNvSpPr txBox="1"/>
            <p:nvPr/>
          </p:nvSpPr>
          <p:spPr>
            <a:xfrm>
              <a:off x="1835656" y="1484753"/>
              <a:ext cx="7200902" cy="729236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lstStyle/>
            <a:p>
              <a:pPr>
                <a:defRPr lang="ko-KR" altLang="en-US"/>
              </a:pPr>
              <a:r>
                <a:rPr lang="ko-KR" altLang="en-US" sz="4200" b="1">
                  <a:solidFill>
                    <a:srgbClr val="103f74"/>
                  </a:solidFill>
                  <a:latin typeface="나눔바른고딕 옛한글"/>
                  <a:ea typeface="나눔바른고딕 옛한글"/>
                </a:rPr>
                <a:t>큰 주제를 입력하세요.</a:t>
              </a:r>
              <a:endParaRPr lang="ko-KR" altLang="en-US" sz="4200" b="1">
                <a:solidFill>
                  <a:srgbClr val="103f74"/>
                </a:solidFill>
                <a:latin typeface="나눔바른고딕 옛한글"/>
                <a:ea typeface="나눔바른고딕 옛한글"/>
              </a:endParaRPr>
            </a:p>
          </p:txBody>
        </p:sp>
      </p:grpSp>
      <p:sp>
        <p:nvSpPr>
          <p:cNvPr id="53" name=""/>
          <p:cNvSpPr txBox="1"/>
          <p:nvPr/>
        </p:nvSpPr>
        <p:spPr>
          <a:xfrm>
            <a:off x="1115567" y="44575"/>
            <a:ext cx="7200902" cy="72923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defRPr lang="ko-KR" altLang="en-US"/>
            </a:pPr>
            <a:r>
              <a:rPr lang="ko-KR" altLang="en-US" sz="4200" b="1">
                <a:solidFill>
                  <a:srgbClr val="103f74"/>
                </a:solidFill>
                <a:latin typeface="나눔바른고딕 옛한글"/>
                <a:ea typeface="나눔바른고딕 옛한글"/>
              </a:rPr>
              <a:t>큰 주제를 입력하세요.</a:t>
            </a:r>
            <a:endParaRPr lang="ko-KR" altLang="en-US" sz="4200" b="1">
              <a:solidFill>
                <a:srgbClr val="103f74"/>
              </a:solidFill>
              <a:latin typeface="나눔바른고딕 옛한글"/>
              <a:ea typeface="나눔바른고딕 옛한글"/>
            </a:endParaRPr>
          </a:p>
        </p:txBody>
      </p:sp>
      <p:sp>
        <p:nvSpPr>
          <p:cNvPr id="56" name=""/>
          <p:cNvSpPr/>
          <p:nvPr/>
        </p:nvSpPr>
        <p:spPr>
          <a:xfrm flipV="1">
            <a:off x="0" y="1015200"/>
            <a:ext cx="9144000" cy="72000"/>
          </a:xfrm>
          <a:prstGeom prst="rect">
            <a:avLst/>
          </a:prstGeom>
          <a:solidFill>
            <a:srgbClr val="103f74"/>
          </a:solidFill>
          <a:ln w="12700" algn="ctr">
            <a:solidFill>
              <a:schemeClr val="accent1">
                <a:shade val="2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58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628252" y="1844802"/>
            <a:ext cx="3960000" cy="3960000"/>
          </a:xfrm>
          <a:prstGeom prst="rect">
            <a:avLst/>
          </a:prstGeom>
        </p:spPr>
      </p:pic>
      <p:sp>
        <p:nvSpPr>
          <p:cNvPr id="48" name=""/>
          <p:cNvSpPr/>
          <p:nvPr/>
        </p:nvSpPr>
        <p:spPr>
          <a:xfrm>
            <a:off x="-36576" y="1104603"/>
            <a:ext cx="9144000" cy="5204757"/>
          </a:xfrm>
          <a:prstGeom prst="rect">
            <a:avLst/>
          </a:prstGeom>
          <a:solidFill>
            <a:schemeClr val="bg1">
              <a:alpha val="7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4" name=""/>
          <p:cNvSpPr/>
          <p:nvPr/>
        </p:nvSpPr>
        <p:spPr>
          <a:xfrm>
            <a:off x="744529" y="1257009"/>
            <a:ext cx="504063" cy="515783"/>
          </a:xfrm>
          <a:prstGeom prst="rect">
            <a:avLst/>
          </a:prstGeom>
          <a:solidFill>
            <a:srgbClr val="103f74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400" b="1">
                <a:latin typeface="나눔바른고딕 옛한글"/>
                <a:ea typeface="나눔바른고딕 옛한글"/>
              </a:rPr>
              <a:t>3</a:t>
            </a:r>
            <a:endParaRPr lang="ko-KR" altLang="en-US" sz="2400" b="1">
              <a:latin typeface="나눔바른고딕 옛한글"/>
              <a:ea typeface="나눔바른고딕 옛한글"/>
            </a:endParaRPr>
          </a:p>
        </p:txBody>
      </p:sp>
      <p:sp>
        <p:nvSpPr>
          <p:cNvPr id="55" name=""/>
          <p:cNvSpPr txBox="1"/>
          <p:nvPr/>
        </p:nvSpPr>
        <p:spPr>
          <a:xfrm>
            <a:off x="1320600" y="1268729"/>
            <a:ext cx="3456433" cy="45311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defRPr lang="ko-KR" altLang="en-US"/>
            </a:pPr>
            <a:r>
              <a:rPr lang="ko-KR" altLang="en-US" sz="2400" b="1">
                <a:solidFill>
                  <a:srgbClr val="a7265c"/>
                </a:solidFill>
                <a:latin typeface="나눔바른고딕 옛한글"/>
                <a:ea typeface="나눔바른고딕 옛한글"/>
              </a:rPr>
              <a:t>프리</a:t>
            </a:r>
            <a:r>
              <a:rPr lang="ko-KR" altLang="en-US" sz="2400" b="1">
                <a:latin typeface="나눔바른고딕 옛한글"/>
                <a:ea typeface="나눔바른고딕 옛한글"/>
              </a:rPr>
              <a:t> 슬라이드</a:t>
            </a:r>
            <a:endParaRPr lang="ko-KR" altLang="en-US" sz="2400" b="1">
              <a:latin typeface="나눔바른고딕 옛한글"/>
              <a:ea typeface="나눔바른고딕 옛한글"/>
            </a:endParaRPr>
          </a:p>
        </p:txBody>
      </p:sp>
      <p:sp>
        <p:nvSpPr>
          <p:cNvPr id="59" name=""/>
          <p:cNvSpPr txBox="1"/>
          <p:nvPr/>
        </p:nvSpPr>
        <p:spPr>
          <a:xfrm>
            <a:off x="744529" y="2060829"/>
            <a:ext cx="7787967" cy="394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Char char="•"/>
              <a:defRPr lang="ko-KR" altLang="en-US"/>
            </a:pPr>
            <a:r>
              <a:rPr lang="ko-KR" altLang="en-US" sz="2000">
                <a:latin typeface="나눔바른고딕 옛한글"/>
                <a:ea typeface="나눔바른고딕 옛한글"/>
              </a:rPr>
              <a:t> 내용을 입력하세요.</a:t>
            </a:r>
            <a:endParaRPr lang="ko-KR" altLang="en-US" sz="2000">
              <a:latin typeface="나눔바른고딕 옛한글"/>
              <a:ea typeface="나눔바른고딕 옛한글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"/>
          <p:cNvGrpSpPr/>
          <p:nvPr/>
        </p:nvGrpSpPr>
        <p:grpSpPr>
          <a:xfrm rot="0">
            <a:off x="0" y="1124711"/>
            <a:ext cx="9144000" cy="5713200"/>
            <a:chOff x="975571" y="2252367"/>
            <a:chExt cx="9144000" cy="5713200"/>
          </a:xfrm>
        </p:grpSpPr>
        <p:pic>
          <p:nvPicPr>
            <p:cNvPr id="22" name=""/>
            <p:cNvPicPr>
              <a:picLocks noChangeAspect="1"/>
            </p:cNvPicPr>
            <p:nvPr/>
          </p:nvPicPr>
          <p:blipFill rotWithShape="1">
            <a:blip r:embed="rId3">
              <a:lum/>
              <a:extLst>
                <a:ext uri="783A4284-B454-46f5-B8C8-42B5039CE256">
                  <hp:hncPhoto xmlns:hp="http://schemas.haansoft.com/office/presentation/8.0">
                    <hd:imgLayer xmlns:hd="http://schemas.haansoft.com/office/drawingml/8.0" r:embed="rId2">
                      <hd:imgEffect xmlns:hd="http://schemas.haansoft.com/office/drawingml/8.0">
                        <hd:artEffectBlur radius="0"/>
                      </hd:imgEffect>
                    </hd:imgLayer>
                  </hp:hncPhoto>
                </a:ext>
              </a:extLst>
            </a:blip>
            <a:stretch>
              <a:fillRect/>
            </a:stretch>
          </p:blipFill>
          <p:spPr>
            <a:xfrm>
              <a:off x="975571" y="2252367"/>
              <a:ext cx="9141122" cy="5713200"/>
            </a:xfrm>
            <a:prstGeom prst="rect">
              <a:avLst/>
            </a:prstGeom>
          </p:spPr>
        </p:pic>
        <p:sp>
          <p:nvSpPr>
            <p:cNvPr id="23" name=""/>
            <p:cNvSpPr/>
            <p:nvPr/>
          </p:nvSpPr>
          <p:spPr>
            <a:xfrm>
              <a:off x="975571" y="2252367"/>
              <a:ext cx="9144000" cy="5713200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algn="ctr"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pic>
        <p:nvPicPr>
          <p:cNvPr id="10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048817" y="6291957"/>
            <a:ext cx="3035372" cy="566042"/>
          </a:xfrm>
          <a:prstGeom prst="rect">
            <a:avLst/>
          </a:prstGeom>
        </p:spPr>
      </p:pic>
      <p:grpSp>
        <p:nvGrpSpPr>
          <p:cNvPr id="11" name=""/>
          <p:cNvGrpSpPr/>
          <p:nvPr/>
        </p:nvGrpSpPr>
        <p:grpSpPr>
          <a:xfrm rot="0">
            <a:off x="191171" y="44575"/>
            <a:ext cx="8125298" cy="852390"/>
            <a:chOff x="911260" y="1484753"/>
            <a:chExt cx="8125298" cy="852390"/>
          </a:xfrm>
        </p:grpSpPr>
        <p:pic>
          <p:nvPicPr>
            <p:cNvPr id="12" name="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911261" y="1484756"/>
              <a:ext cx="852387" cy="852387"/>
            </a:xfrm>
            <a:prstGeom prst="rect">
              <a:avLst/>
            </a:prstGeom>
          </p:spPr>
        </p:pic>
        <p:sp>
          <p:nvSpPr>
            <p:cNvPr id="13" name=""/>
            <p:cNvSpPr txBox="1"/>
            <p:nvPr/>
          </p:nvSpPr>
          <p:spPr>
            <a:xfrm>
              <a:off x="911260" y="1484754"/>
              <a:ext cx="852388" cy="729235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4200" b="1">
                  <a:solidFill>
                    <a:srgbClr val="103f74"/>
                  </a:solidFill>
                  <a:latin typeface="나눔바른고딕 옛한글"/>
                  <a:ea typeface="나눔바른고딕 옛한글"/>
                </a:rPr>
                <a:t>1</a:t>
              </a:r>
              <a:endParaRPr lang="ko-KR" altLang="en-US" sz="4200" b="1">
                <a:solidFill>
                  <a:srgbClr val="103f74"/>
                </a:solidFill>
                <a:latin typeface="나눔바른고딕 옛한글"/>
                <a:ea typeface="나눔바른고딕 옛한글"/>
              </a:endParaRPr>
            </a:p>
          </p:txBody>
        </p:sp>
        <p:sp>
          <p:nvSpPr>
            <p:cNvPr id="14" name=""/>
            <p:cNvSpPr txBox="1"/>
            <p:nvPr/>
          </p:nvSpPr>
          <p:spPr>
            <a:xfrm>
              <a:off x="1835656" y="1484753"/>
              <a:ext cx="7200902" cy="729236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lstStyle/>
            <a:p>
              <a:pPr>
                <a:defRPr lang="ko-KR" altLang="en-US"/>
              </a:pPr>
              <a:r>
                <a:rPr lang="ko-KR" altLang="en-US" sz="4200" b="1">
                  <a:solidFill>
                    <a:srgbClr val="103f74"/>
                  </a:solidFill>
                  <a:latin typeface="나눔바른고딕 옛한글"/>
                  <a:ea typeface="나눔바른고딕 옛한글"/>
                </a:rPr>
                <a:t>큰 주제를 입력하세요.</a:t>
              </a:r>
              <a:endParaRPr lang="ko-KR" altLang="en-US" sz="4200" b="1">
                <a:solidFill>
                  <a:srgbClr val="103f74"/>
                </a:solidFill>
                <a:latin typeface="나눔바른고딕 옛한글"/>
                <a:ea typeface="나눔바른고딕 옛한글"/>
              </a:endParaRPr>
            </a:p>
          </p:txBody>
        </p:sp>
      </p:grpSp>
      <p:sp>
        <p:nvSpPr>
          <p:cNvPr id="15" name=""/>
          <p:cNvSpPr/>
          <p:nvPr/>
        </p:nvSpPr>
        <p:spPr>
          <a:xfrm>
            <a:off x="744529" y="1257009"/>
            <a:ext cx="504063" cy="515783"/>
          </a:xfrm>
          <a:prstGeom prst="rect">
            <a:avLst/>
          </a:prstGeom>
          <a:solidFill>
            <a:srgbClr val="103f74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400" b="1">
                <a:latin typeface="나눔바른고딕 옛한글"/>
                <a:ea typeface="나눔바른고딕 옛한글"/>
              </a:rPr>
              <a:t>4</a:t>
            </a:r>
            <a:endParaRPr lang="ko-KR" altLang="en-US" sz="2400" b="1">
              <a:latin typeface="나눔바른고딕 옛한글"/>
              <a:ea typeface="나눔바른고딕 옛한글"/>
            </a:endParaRPr>
          </a:p>
        </p:txBody>
      </p:sp>
      <p:sp>
        <p:nvSpPr>
          <p:cNvPr id="16" name=""/>
          <p:cNvSpPr txBox="1"/>
          <p:nvPr/>
        </p:nvSpPr>
        <p:spPr>
          <a:xfrm>
            <a:off x="1320600" y="1268729"/>
            <a:ext cx="3456433" cy="45311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defRPr lang="ko-KR" altLang="en-US"/>
            </a:pPr>
            <a:r>
              <a:rPr lang="ko-KR" altLang="en-US" sz="2400" b="1">
                <a:solidFill>
                  <a:srgbClr val="a7265c"/>
                </a:solidFill>
                <a:latin typeface="나눔바른고딕 옛한글"/>
                <a:ea typeface="나눔바른고딕 옛한글"/>
              </a:rPr>
              <a:t>프리</a:t>
            </a:r>
            <a:r>
              <a:rPr lang="ko-KR" altLang="en-US" sz="2400" b="1">
                <a:latin typeface="나눔바른고딕 옛한글"/>
                <a:ea typeface="나눔바른고딕 옛한글"/>
              </a:rPr>
              <a:t> 슬라이드</a:t>
            </a:r>
            <a:endParaRPr lang="ko-KR" altLang="en-US" sz="2400" b="1">
              <a:latin typeface="나눔바른고딕 옛한글"/>
              <a:ea typeface="나눔바른고딕 옛한글"/>
            </a:endParaRPr>
          </a:p>
        </p:txBody>
      </p:sp>
      <p:sp>
        <p:nvSpPr>
          <p:cNvPr id="24" name=""/>
          <p:cNvSpPr/>
          <p:nvPr/>
        </p:nvSpPr>
        <p:spPr>
          <a:xfrm flipV="1">
            <a:off x="0" y="1015200"/>
            <a:ext cx="9144000" cy="72000"/>
          </a:xfrm>
          <a:prstGeom prst="rect">
            <a:avLst/>
          </a:prstGeom>
          <a:solidFill>
            <a:srgbClr val="103f74"/>
          </a:solidFill>
          <a:ln w="12700" algn="ctr">
            <a:solidFill>
              <a:schemeClr val="accent1">
                <a:shade val="2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5" name=""/>
          <p:cNvSpPr txBox="1"/>
          <p:nvPr/>
        </p:nvSpPr>
        <p:spPr>
          <a:xfrm>
            <a:off x="744529" y="2060829"/>
            <a:ext cx="7787967" cy="394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Char char="•"/>
              <a:defRPr lang="ko-KR" altLang="en-US"/>
            </a:pPr>
            <a:r>
              <a:rPr lang="ko-KR" altLang="en-US" sz="2000">
                <a:latin typeface="나눔바른고딕 옛한글"/>
                <a:ea typeface="나눔바른고딕 옛한글"/>
              </a:rPr>
              <a:t> 내용을 입력하세요.</a:t>
            </a:r>
            <a:endParaRPr lang="ko-KR" altLang="en-US" sz="2000">
              <a:latin typeface="나눔바른고딕 옛한글"/>
              <a:ea typeface="나눔바른고딕 옛한글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"/>
          <p:cNvGrpSpPr/>
          <p:nvPr/>
        </p:nvGrpSpPr>
        <p:grpSpPr>
          <a:xfrm rot="0">
            <a:off x="0" y="1460268"/>
            <a:ext cx="9144000" cy="5713200"/>
            <a:chOff x="0" y="0"/>
            <a:chExt cx="9144000" cy="5713200"/>
          </a:xfrm>
        </p:grpSpPr>
        <p:pic>
          <p:nvPicPr>
            <p:cNvPr id="18" name="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9144000" cy="5676658"/>
            </a:xfrm>
            <a:prstGeom prst="rect">
              <a:avLst/>
            </a:prstGeom>
            <a:ln w="9525" cap="flat" cmpd="sng">
              <a:noFill/>
              <a:prstDash val="solid"/>
              <a:round/>
            </a:ln>
          </p:spPr>
        </p:pic>
        <p:sp>
          <p:nvSpPr>
            <p:cNvPr id="19" name=""/>
            <p:cNvSpPr/>
            <p:nvPr/>
          </p:nvSpPr>
          <p:spPr>
            <a:xfrm>
              <a:off x="0" y="0"/>
              <a:ext cx="9144000" cy="5713200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9525" cap="flat" cmpd="sng">
              <a:noFill/>
              <a:prstDash val="solid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pic>
        <p:nvPicPr>
          <p:cNvPr id="1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048817" y="6291957"/>
            <a:ext cx="3035372" cy="566042"/>
          </a:xfrm>
          <a:prstGeom prst="rect">
            <a:avLst/>
          </a:prstGeom>
        </p:spPr>
      </p:pic>
      <p:grpSp>
        <p:nvGrpSpPr>
          <p:cNvPr id="11" name=""/>
          <p:cNvGrpSpPr/>
          <p:nvPr/>
        </p:nvGrpSpPr>
        <p:grpSpPr>
          <a:xfrm rot="0">
            <a:off x="191171" y="44575"/>
            <a:ext cx="8125298" cy="852390"/>
            <a:chOff x="911260" y="1484753"/>
            <a:chExt cx="8125298" cy="852390"/>
          </a:xfrm>
        </p:grpSpPr>
        <p:pic>
          <p:nvPicPr>
            <p:cNvPr id="12" name="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911261" y="1484756"/>
              <a:ext cx="852387" cy="852387"/>
            </a:xfrm>
            <a:prstGeom prst="rect">
              <a:avLst/>
            </a:prstGeom>
          </p:spPr>
        </p:pic>
        <p:sp>
          <p:nvSpPr>
            <p:cNvPr id="13" name=""/>
            <p:cNvSpPr txBox="1"/>
            <p:nvPr/>
          </p:nvSpPr>
          <p:spPr>
            <a:xfrm>
              <a:off x="911260" y="1484754"/>
              <a:ext cx="852388" cy="729235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4200" b="1">
                  <a:solidFill>
                    <a:srgbClr val="103f74"/>
                  </a:solidFill>
                  <a:latin typeface="나눔바른고딕 옛한글"/>
                  <a:ea typeface="나눔바른고딕 옛한글"/>
                </a:rPr>
                <a:t>1</a:t>
              </a:r>
              <a:endParaRPr lang="ko-KR" altLang="en-US" sz="4200" b="1">
                <a:solidFill>
                  <a:srgbClr val="103f74"/>
                </a:solidFill>
                <a:latin typeface="나눔바른고딕 옛한글"/>
                <a:ea typeface="나눔바른고딕 옛한글"/>
              </a:endParaRPr>
            </a:p>
          </p:txBody>
        </p:sp>
        <p:sp>
          <p:nvSpPr>
            <p:cNvPr id="14" name=""/>
            <p:cNvSpPr txBox="1"/>
            <p:nvPr/>
          </p:nvSpPr>
          <p:spPr>
            <a:xfrm>
              <a:off x="1835656" y="1484753"/>
              <a:ext cx="7200902" cy="729236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lstStyle/>
            <a:p>
              <a:pPr>
                <a:defRPr lang="ko-KR" altLang="en-US"/>
              </a:pPr>
              <a:r>
                <a:rPr lang="ko-KR" altLang="en-US" sz="4200" b="1">
                  <a:solidFill>
                    <a:srgbClr val="103f74"/>
                  </a:solidFill>
                  <a:latin typeface="나눔바른고딕 옛한글"/>
                  <a:ea typeface="나눔바른고딕 옛한글"/>
                </a:rPr>
                <a:t>큰 주제를 입력하세요.</a:t>
              </a:r>
              <a:endParaRPr lang="ko-KR" altLang="en-US" sz="4200" b="1">
                <a:solidFill>
                  <a:srgbClr val="103f74"/>
                </a:solidFill>
                <a:latin typeface="나눔바른고딕 옛한글"/>
                <a:ea typeface="나눔바른고딕 옛한글"/>
              </a:endParaRPr>
            </a:p>
          </p:txBody>
        </p:sp>
      </p:grpSp>
      <p:sp>
        <p:nvSpPr>
          <p:cNvPr id="15" name=""/>
          <p:cNvSpPr/>
          <p:nvPr/>
        </p:nvSpPr>
        <p:spPr>
          <a:xfrm>
            <a:off x="744529" y="1257009"/>
            <a:ext cx="504063" cy="515783"/>
          </a:xfrm>
          <a:prstGeom prst="rect">
            <a:avLst/>
          </a:prstGeom>
          <a:solidFill>
            <a:srgbClr val="103f74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400" b="1">
                <a:latin typeface="나눔바른고딕 옛한글"/>
                <a:ea typeface="나눔바른고딕 옛한글"/>
              </a:rPr>
              <a:t>5</a:t>
            </a:r>
            <a:endParaRPr lang="ko-KR" altLang="en-US" sz="2400" b="1">
              <a:latin typeface="나눔바른고딕 옛한글"/>
              <a:ea typeface="나눔바른고딕 옛한글"/>
            </a:endParaRPr>
          </a:p>
        </p:txBody>
      </p:sp>
      <p:sp>
        <p:nvSpPr>
          <p:cNvPr id="16" name=""/>
          <p:cNvSpPr txBox="1"/>
          <p:nvPr/>
        </p:nvSpPr>
        <p:spPr>
          <a:xfrm>
            <a:off x="1320600" y="1268729"/>
            <a:ext cx="3456433" cy="45311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defRPr lang="ko-KR" altLang="en-US"/>
            </a:pPr>
            <a:r>
              <a:rPr lang="ko-KR" altLang="en-US" sz="2400" b="1">
                <a:solidFill>
                  <a:srgbClr val="a7265c"/>
                </a:solidFill>
                <a:latin typeface="나눔바른고딕 옛한글"/>
                <a:ea typeface="나눔바른고딕 옛한글"/>
              </a:rPr>
              <a:t>프리</a:t>
            </a:r>
            <a:r>
              <a:rPr lang="ko-KR" altLang="en-US" sz="2400" b="1">
                <a:latin typeface="나눔바른고딕 옛한글"/>
                <a:ea typeface="나눔바른고딕 옛한글"/>
              </a:rPr>
              <a:t> 슬라이드</a:t>
            </a:r>
            <a:endParaRPr lang="ko-KR" altLang="en-US" sz="2400" b="1">
              <a:latin typeface="나눔바른고딕 옛한글"/>
              <a:ea typeface="나눔바른고딕 옛한글"/>
            </a:endParaRPr>
          </a:p>
        </p:txBody>
      </p:sp>
      <p:sp>
        <p:nvSpPr>
          <p:cNvPr id="20" name=""/>
          <p:cNvSpPr/>
          <p:nvPr/>
        </p:nvSpPr>
        <p:spPr>
          <a:xfrm flipV="1">
            <a:off x="0" y="1015200"/>
            <a:ext cx="9144000" cy="72000"/>
          </a:xfrm>
          <a:prstGeom prst="rect">
            <a:avLst/>
          </a:prstGeom>
          <a:solidFill>
            <a:srgbClr val="103f74"/>
          </a:solidFill>
          <a:ln w="12700" algn="ctr">
            <a:solidFill>
              <a:schemeClr val="accent1">
                <a:shade val="2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1" name=""/>
          <p:cNvSpPr txBox="1"/>
          <p:nvPr/>
        </p:nvSpPr>
        <p:spPr>
          <a:xfrm>
            <a:off x="744529" y="2060829"/>
            <a:ext cx="7787967" cy="394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Char char="•"/>
              <a:defRPr lang="ko-KR" altLang="en-US"/>
            </a:pPr>
            <a:r>
              <a:rPr lang="ko-KR" altLang="en-US" sz="2000">
                <a:latin typeface="나눔바른고딕 옛한글"/>
                <a:ea typeface="나눔바른고딕 옛한글"/>
              </a:rPr>
              <a:t> 내용을 입력하세요.</a:t>
            </a:r>
            <a:endParaRPr lang="ko-KR" altLang="en-US" sz="2000">
              <a:latin typeface="나눔바른고딕 옛한글"/>
              <a:ea typeface="나눔바른고딕 옛한글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048817" y="6291957"/>
            <a:ext cx="3035372" cy="566042"/>
          </a:xfrm>
          <a:prstGeom prst="rect">
            <a:avLst/>
          </a:prstGeom>
        </p:spPr>
      </p:pic>
      <p:grpSp>
        <p:nvGrpSpPr>
          <p:cNvPr id="11" name=""/>
          <p:cNvGrpSpPr/>
          <p:nvPr/>
        </p:nvGrpSpPr>
        <p:grpSpPr>
          <a:xfrm rot="0">
            <a:off x="191171" y="44575"/>
            <a:ext cx="8125298" cy="852390"/>
            <a:chOff x="911260" y="1484753"/>
            <a:chExt cx="8125298" cy="852390"/>
          </a:xfrm>
        </p:grpSpPr>
        <p:pic>
          <p:nvPicPr>
            <p:cNvPr id="12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911261" y="1484756"/>
              <a:ext cx="852387" cy="852387"/>
            </a:xfrm>
            <a:prstGeom prst="rect">
              <a:avLst/>
            </a:prstGeom>
          </p:spPr>
        </p:pic>
        <p:sp>
          <p:nvSpPr>
            <p:cNvPr id="13" name=""/>
            <p:cNvSpPr txBox="1"/>
            <p:nvPr/>
          </p:nvSpPr>
          <p:spPr>
            <a:xfrm>
              <a:off x="911260" y="1484754"/>
              <a:ext cx="852388" cy="729235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4200" b="1">
                  <a:solidFill>
                    <a:srgbClr val="103f74"/>
                  </a:solidFill>
                  <a:latin typeface="나눔바른고딕 옛한글"/>
                  <a:ea typeface="나눔바른고딕 옛한글"/>
                </a:rPr>
                <a:t>1</a:t>
              </a:r>
              <a:endParaRPr lang="ko-KR" altLang="en-US" sz="4200" b="1">
                <a:solidFill>
                  <a:srgbClr val="103f74"/>
                </a:solidFill>
                <a:latin typeface="나눔바른고딕 옛한글"/>
                <a:ea typeface="나눔바른고딕 옛한글"/>
              </a:endParaRPr>
            </a:p>
          </p:txBody>
        </p:sp>
        <p:sp>
          <p:nvSpPr>
            <p:cNvPr id="14" name=""/>
            <p:cNvSpPr txBox="1"/>
            <p:nvPr/>
          </p:nvSpPr>
          <p:spPr>
            <a:xfrm>
              <a:off x="1835656" y="1484753"/>
              <a:ext cx="7200902" cy="729236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lstStyle/>
            <a:p>
              <a:pPr>
                <a:defRPr lang="ko-KR" altLang="en-US"/>
              </a:pPr>
              <a:r>
                <a:rPr lang="ko-KR" altLang="en-US" sz="4200" b="1">
                  <a:solidFill>
                    <a:srgbClr val="103f74"/>
                  </a:solidFill>
                  <a:latin typeface="나눔바른고딕 옛한글"/>
                  <a:ea typeface="나눔바른고딕 옛한글"/>
                </a:rPr>
                <a:t>큰 주제를 입력하세요.</a:t>
              </a:r>
              <a:endParaRPr lang="ko-KR" altLang="en-US" sz="4200" b="1">
                <a:solidFill>
                  <a:srgbClr val="103f74"/>
                </a:solidFill>
                <a:latin typeface="나눔바른고딕 옛한글"/>
                <a:ea typeface="나눔바른고딕 옛한글"/>
              </a:endParaRPr>
            </a:p>
          </p:txBody>
        </p:sp>
      </p:grpSp>
      <p:sp>
        <p:nvSpPr>
          <p:cNvPr id="15" name=""/>
          <p:cNvSpPr/>
          <p:nvPr/>
        </p:nvSpPr>
        <p:spPr>
          <a:xfrm>
            <a:off x="744529" y="1257009"/>
            <a:ext cx="504063" cy="515783"/>
          </a:xfrm>
          <a:prstGeom prst="rect">
            <a:avLst/>
          </a:prstGeom>
          <a:solidFill>
            <a:srgbClr val="103f74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400" b="1">
                <a:latin typeface="나눔바른고딕 옛한글"/>
                <a:ea typeface="나눔바른고딕 옛한글"/>
              </a:rPr>
              <a:t>6</a:t>
            </a:r>
            <a:endParaRPr lang="ko-KR" altLang="en-US" sz="2400" b="1">
              <a:latin typeface="나눔바른고딕 옛한글"/>
              <a:ea typeface="나눔바른고딕 옛한글"/>
            </a:endParaRPr>
          </a:p>
        </p:txBody>
      </p:sp>
      <p:sp>
        <p:nvSpPr>
          <p:cNvPr id="16" name=""/>
          <p:cNvSpPr txBox="1"/>
          <p:nvPr/>
        </p:nvSpPr>
        <p:spPr>
          <a:xfrm>
            <a:off x="1320600" y="1268729"/>
            <a:ext cx="3456433" cy="45311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defRPr lang="ko-KR" altLang="en-US"/>
            </a:pPr>
            <a:r>
              <a:rPr lang="ko-KR" altLang="en-US" sz="2400" b="1">
                <a:solidFill>
                  <a:srgbClr val="a7265c"/>
                </a:solidFill>
                <a:latin typeface="나눔바른고딕 옛한글"/>
                <a:ea typeface="나눔바른고딕 옛한글"/>
              </a:rPr>
              <a:t>그래프</a:t>
            </a:r>
            <a:r>
              <a:rPr lang="ko-KR" altLang="en-US" sz="2400" b="1">
                <a:latin typeface="나눔바른고딕 옛한글"/>
                <a:ea typeface="나눔바른고딕 옛한글"/>
              </a:rPr>
              <a:t> 슬라이드</a:t>
            </a:r>
            <a:endParaRPr lang="ko-KR" altLang="en-US" sz="2400" b="1">
              <a:latin typeface="나눔바른고딕 옛한글"/>
              <a:ea typeface="나눔바른고딕 옛한글"/>
            </a:endParaRPr>
          </a:p>
        </p:txBody>
      </p:sp>
      <p:graphicFrame>
        <p:nvGraphicFramePr>
          <p:cNvPr id="17" name=""/>
          <p:cNvGraphicFramePr/>
          <p:nvPr/>
        </p:nvGraphicFramePr>
        <p:xfrm>
          <a:off x="848386" y="2078231"/>
          <a:ext cx="2931514" cy="3799074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18" name=""/>
          <p:cNvGraphicFramePr/>
          <p:nvPr/>
        </p:nvGraphicFramePr>
        <p:xfrm>
          <a:off x="5384954" y="2078231"/>
          <a:ext cx="2931514" cy="3799074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20" name=""/>
          <p:cNvSpPr txBox="1"/>
          <p:nvPr/>
        </p:nvSpPr>
        <p:spPr>
          <a:xfrm>
            <a:off x="1803071" y="3668341"/>
            <a:ext cx="1184730" cy="61600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defRPr lang="ko-KR" altLang="en-US"/>
            </a:pPr>
            <a:r>
              <a:rPr lang="en-US" altLang="ko-KR" sz="3500" b="1">
                <a:solidFill>
                  <a:srgbClr val="a7265c"/>
                </a:solidFill>
                <a:latin typeface="나눔바른고딕 옛한글"/>
                <a:ea typeface="나눔바른고딕 옛한글"/>
              </a:rPr>
              <a:t>70%</a:t>
            </a:r>
            <a:endParaRPr lang="en-US" altLang="ko-KR" sz="3500" b="1">
              <a:solidFill>
                <a:srgbClr val="a7265c"/>
              </a:solidFill>
              <a:latin typeface="나눔바른고딕 옛한글"/>
              <a:ea typeface="나눔바른고딕 옛한글"/>
            </a:endParaRPr>
          </a:p>
        </p:txBody>
      </p:sp>
      <p:sp>
        <p:nvSpPr>
          <p:cNvPr id="21" name=""/>
          <p:cNvSpPr txBox="1"/>
          <p:nvPr/>
        </p:nvSpPr>
        <p:spPr>
          <a:xfrm>
            <a:off x="6372225" y="3668341"/>
            <a:ext cx="1184730" cy="61600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defRPr lang="ko-KR" altLang="en-US"/>
            </a:pPr>
            <a:r>
              <a:rPr lang="en-US" altLang="ko-KR" sz="3500" b="1">
                <a:solidFill>
                  <a:srgbClr val="a7265c"/>
                </a:solidFill>
                <a:latin typeface="나눔바른고딕 옛한글"/>
                <a:ea typeface="나눔바른고딕 옛한글"/>
              </a:rPr>
              <a:t>40%</a:t>
            </a:r>
            <a:endParaRPr lang="en-US" altLang="ko-KR" sz="3500" b="1">
              <a:solidFill>
                <a:srgbClr val="a7265c"/>
              </a:solidFill>
              <a:latin typeface="나눔바른고딕 옛한글"/>
              <a:ea typeface="나눔바른고딕 옛한글"/>
            </a:endParaRPr>
          </a:p>
        </p:txBody>
      </p:sp>
      <p:sp>
        <p:nvSpPr>
          <p:cNvPr id="22" name=""/>
          <p:cNvSpPr/>
          <p:nvPr/>
        </p:nvSpPr>
        <p:spPr>
          <a:xfrm>
            <a:off x="4139946" y="3437763"/>
            <a:ext cx="894252" cy="85534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7265c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3" name=""/>
          <p:cNvSpPr/>
          <p:nvPr/>
        </p:nvSpPr>
        <p:spPr>
          <a:xfrm flipV="1">
            <a:off x="0" y="1015200"/>
            <a:ext cx="9144000" cy="72000"/>
          </a:xfrm>
          <a:prstGeom prst="rect">
            <a:avLst/>
          </a:prstGeom>
          <a:solidFill>
            <a:srgbClr val="103f74"/>
          </a:solidFill>
          <a:ln w="12700" algn="ctr">
            <a:solidFill>
              <a:schemeClr val="accent1">
                <a:shade val="2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048817" y="6291957"/>
            <a:ext cx="3035372" cy="566042"/>
          </a:xfrm>
          <a:prstGeom prst="rect">
            <a:avLst/>
          </a:prstGeom>
        </p:spPr>
      </p:pic>
      <p:grpSp>
        <p:nvGrpSpPr>
          <p:cNvPr id="11" name=""/>
          <p:cNvGrpSpPr/>
          <p:nvPr/>
        </p:nvGrpSpPr>
        <p:grpSpPr>
          <a:xfrm rot="0">
            <a:off x="191171" y="44575"/>
            <a:ext cx="8125298" cy="852390"/>
            <a:chOff x="911260" y="1484753"/>
            <a:chExt cx="8125298" cy="852390"/>
          </a:xfrm>
        </p:grpSpPr>
        <p:pic>
          <p:nvPicPr>
            <p:cNvPr id="12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911261" y="1484756"/>
              <a:ext cx="852387" cy="852387"/>
            </a:xfrm>
            <a:prstGeom prst="rect">
              <a:avLst/>
            </a:prstGeom>
          </p:spPr>
        </p:pic>
        <p:sp>
          <p:nvSpPr>
            <p:cNvPr id="13" name=""/>
            <p:cNvSpPr txBox="1"/>
            <p:nvPr/>
          </p:nvSpPr>
          <p:spPr>
            <a:xfrm>
              <a:off x="911260" y="1484754"/>
              <a:ext cx="852388" cy="729235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4200" b="1">
                  <a:solidFill>
                    <a:srgbClr val="103f74"/>
                  </a:solidFill>
                  <a:latin typeface="나눔바른고딕 옛한글"/>
                  <a:ea typeface="나눔바른고딕 옛한글"/>
                </a:rPr>
                <a:t>1</a:t>
              </a:r>
              <a:endParaRPr lang="ko-KR" altLang="en-US" sz="4200" b="1">
                <a:solidFill>
                  <a:srgbClr val="103f74"/>
                </a:solidFill>
                <a:latin typeface="나눔바른고딕 옛한글"/>
                <a:ea typeface="나눔바른고딕 옛한글"/>
              </a:endParaRPr>
            </a:p>
          </p:txBody>
        </p:sp>
        <p:sp>
          <p:nvSpPr>
            <p:cNvPr id="14" name=""/>
            <p:cNvSpPr txBox="1"/>
            <p:nvPr/>
          </p:nvSpPr>
          <p:spPr>
            <a:xfrm>
              <a:off x="1835656" y="1484753"/>
              <a:ext cx="7200902" cy="729236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lstStyle/>
            <a:p>
              <a:pPr>
                <a:defRPr lang="ko-KR" altLang="en-US"/>
              </a:pPr>
              <a:r>
                <a:rPr lang="ko-KR" altLang="en-US" sz="4200" b="1">
                  <a:solidFill>
                    <a:srgbClr val="103f74"/>
                  </a:solidFill>
                  <a:latin typeface="나눔바른고딕 옛한글"/>
                  <a:ea typeface="나눔바른고딕 옛한글"/>
                </a:rPr>
                <a:t>큰 주제를 입력하세요.</a:t>
              </a:r>
              <a:endParaRPr lang="ko-KR" altLang="en-US" sz="4200" b="1">
                <a:solidFill>
                  <a:srgbClr val="103f74"/>
                </a:solidFill>
                <a:latin typeface="나눔바른고딕 옛한글"/>
                <a:ea typeface="나눔바른고딕 옛한글"/>
              </a:endParaRPr>
            </a:p>
          </p:txBody>
        </p:sp>
      </p:grpSp>
      <p:sp>
        <p:nvSpPr>
          <p:cNvPr id="15" name=""/>
          <p:cNvSpPr/>
          <p:nvPr/>
        </p:nvSpPr>
        <p:spPr>
          <a:xfrm>
            <a:off x="744529" y="1257009"/>
            <a:ext cx="504063" cy="515783"/>
          </a:xfrm>
          <a:prstGeom prst="rect">
            <a:avLst/>
          </a:prstGeom>
          <a:solidFill>
            <a:srgbClr val="103f74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400" b="1">
                <a:latin typeface="나눔바른고딕 옛한글"/>
                <a:ea typeface="나눔바른고딕 옛한글"/>
              </a:rPr>
              <a:t>7</a:t>
            </a:r>
            <a:endParaRPr lang="ko-KR" altLang="en-US" sz="2400" b="1">
              <a:latin typeface="나눔바른고딕 옛한글"/>
              <a:ea typeface="나눔바른고딕 옛한글"/>
            </a:endParaRPr>
          </a:p>
        </p:txBody>
      </p:sp>
      <p:sp>
        <p:nvSpPr>
          <p:cNvPr id="16" name=""/>
          <p:cNvSpPr txBox="1"/>
          <p:nvPr/>
        </p:nvSpPr>
        <p:spPr>
          <a:xfrm>
            <a:off x="1320600" y="1268729"/>
            <a:ext cx="3456433" cy="45311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defRPr lang="ko-KR" altLang="en-US"/>
            </a:pPr>
            <a:r>
              <a:rPr lang="ko-KR" altLang="en-US" sz="2400" b="1">
                <a:solidFill>
                  <a:srgbClr val="a7265c"/>
                </a:solidFill>
                <a:latin typeface="나눔바른고딕 옛한글"/>
                <a:ea typeface="나눔바른고딕 옛한글"/>
              </a:rPr>
              <a:t>프리</a:t>
            </a:r>
            <a:r>
              <a:rPr lang="ko-KR" altLang="en-US" sz="2400" b="1">
                <a:latin typeface="나눔바른고딕 옛한글"/>
                <a:ea typeface="나눔바른고딕 옛한글"/>
              </a:rPr>
              <a:t> 슬라이드</a:t>
            </a:r>
            <a:endParaRPr lang="ko-KR" altLang="en-US" sz="2400" b="1">
              <a:latin typeface="나눔바른고딕 옛한글"/>
              <a:ea typeface="나눔바른고딕 옛한글"/>
            </a:endParaRPr>
          </a:p>
        </p:txBody>
      </p:sp>
      <p:sp>
        <p:nvSpPr>
          <p:cNvPr id="17" name=""/>
          <p:cNvSpPr/>
          <p:nvPr/>
        </p:nvSpPr>
        <p:spPr>
          <a:xfrm>
            <a:off x="251459" y="2420874"/>
            <a:ext cx="2523183" cy="2880360"/>
          </a:xfrm>
          <a:prstGeom prst="rect">
            <a:avLst/>
          </a:prstGeom>
          <a:solidFill>
            <a:srgbClr val="a7265c"/>
          </a:solidFill>
          <a:ln algn="ctr">
            <a:noFill/>
          </a:ln>
          <a:effectLst>
            <a:outerShdw blurRad="76200" dist="76200" dir="189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r>
              <a:rPr lang="ko-KR" altLang="en-US" sz="2500" b="1"/>
              <a:t>내용을 </a:t>
            </a:r>
            <a:endParaRPr lang="ko-KR" altLang="en-US" sz="2500" b="1"/>
          </a:p>
          <a:p>
            <a:pPr algn="ctr">
              <a:defRPr lang="ko-KR" altLang="en-US"/>
            </a:pPr>
            <a:r>
              <a:rPr lang="ko-KR" altLang="en-US" sz="2500" b="1"/>
              <a:t>입력해주세요.</a:t>
            </a:r>
            <a:endParaRPr lang="ko-KR" altLang="en-US" sz="2500" b="1"/>
          </a:p>
        </p:txBody>
      </p:sp>
      <p:sp>
        <p:nvSpPr>
          <p:cNvPr id="18" name=""/>
          <p:cNvSpPr/>
          <p:nvPr/>
        </p:nvSpPr>
        <p:spPr>
          <a:xfrm>
            <a:off x="3286831" y="2420874"/>
            <a:ext cx="2523183" cy="2880360"/>
          </a:xfrm>
          <a:prstGeom prst="rect">
            <a:avLst/>
          </a:prstGeom>
          <a:solidFill>
            <a:srgbClr val="103f74"/>
          </a:solidFill>
          <a:ln algn="ctr">
            <a:noFill/>
          </a:ln>
          <a:effectLst>
            <a:outerShdw blurRad="76200" dist="76200" dir="189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r>
              <a:rPr lang="ko-KR" altLang="en-US" sz="2500" b="1"/>
              <a:t>내용을 </a:t>
            </a:r>
            <a:endParaRPr lang="ko-KR" altLang="en-US" sz="2500" b="1"/>
          </a:p>
          <a:p>
            <a:pPr algn="ctr">
              <a:defRPr lang="ko-KR" altLang="en-US"/>
            </a:pPr>
            <a:r>
              <a:rPr lang="ko-KR" altLang="en-US" sz="2500" b="1"/>
              <a:t>입력해주세요.</a:t>
            </a:r>
            <a:endParaRPr lang="ko-KR" altLang="en-US" sz="2500" b="1"/>
          </a:p>
        </p:txBody>
      </p:sp>
      <p:sp>
        <p:nvSpPr>
          <p:cNvPr id="19" name=""/>
          <p:cNvSpPr/>
          <p:nvPr/>
        </p:nvSpPr>
        <p:spPr>
          <a:xfrm>
            <a:off x="6346643" y="2420874"/>
            <a:ext cx="2523183" cy="2880360"/>
          </a:xfrm>
          <a:prstGeom prst="rect">
            <a:avLst/>
          </a:prstGeom>
          <a:solidFill>
            <a:srgbClr val="a8a9ad"/>
          </a:solidFill>
          <a:ln algn="ctr">
            <a:noFill/>
          </a:ln>
          <a:effectLst>
            <a:outerShdw blurRad="76200" dist="76200" dir="189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r>
              <a:rPr lang="ko-KR" altLang="en-US" sz="2500" b="1"/>
              <a:t>내용을 </a:t>
            </a:r>
            <a:endParaRPr lang="ko-KR" altLang="en-US" sz="2500" b="1"/>
          </a:p>
          <a:p>
            <a:pPr algn="ctr">
              <a:defRPr lang="ko-KR" altLang="en-US"/>
            </a:pPr>
            <a:r>
              <a:rPr lang="ko-KR" altLang="en-US" sz="2500" b="1"/>
              <a:t>입력해주세요.</a:t>
            </a:r>
            <a:endParaRPr lang="ko-KR" altLang="en-US" sz="2500" b="1"/>
          </a:p>
        </p:txBody>
      </p:sp>
      <p:sp>
        <p:nvSpPr>
          <p:cNvPr id="20" name=""/>
          <p:cNvSpPr/>
          <p:nvPr/>
        </p:nvSpPr>
        <p:spPr>
          <a:xfrm flipV="1">
            <a:off x="0" y="1015200"/>
            <a:ext cx="9144000" cy="72000"/>
          </a:xfrm>
          <a:prstGeom prst="rect">
            <a:avLst/>
          </a:prstGeom>
          <a:solidFill>
            <a:srgbClr val="103f74"/>
          </a:solidFill>
          <a:ln w="12700" algn="ctr">
            <a:solidFill>
              <a:schemeClr val="accent1">
                <a:shade val="2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Toshiba</ep:Company>
  <ep:Words>6</ep:Words>
  <ep:PresentationFormat>화면 슬라이드 쇼(4:3)</ep:PresentationFormat>
  <ep:Paragraphs>5</ep:Paragraphs>
  <ep:Slides>10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ep:HeadingPairs>
  <ep:TitlesOfParts>
    <vt:vector size="11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ep:TitlesOfParts>
  <ep:HyperlinkBase/>
  <ep:Application>Hancom Office Hanshow 2014</ep:Application>
  <ep:AppVersion>0900.0000.01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2015-07-18T05:53:54.387</dcterms:created>
  <dc:creator>jihyun</dc:creator>
  <cp:lastModifiedBy>jihyun</cp:lastModifiedBy>
  <dcterms:modified xsi:type="dcterms:W3CDTF">2015-07-28T14:10:09.616</dcterms:modified>
  <cp:revision>22</cp:revision>
</cp:coreProperties>
</file>