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</p:sldMasterIdLst>
  <p:sldIdLst>
    <p:sldId id="269" r:id="rId6"/>
    <p:sldId id="271" r:id="rId7"/>
    <p:sldId id="264" r:id="rId8"/>
    <p:sldId id="272" r:id="rId9"/>
    <p:sldId id="266" r:id="rId10"/>
    <p:sldId id="273" r:id="rId11"/>
    <p:sldId id="270" r:id="rId12"/>
  </p:sldIdLst>
  <p:sldSz cx="9144000" cy="6858000" type="screen4x3"/>
  <p:notesSz cx="6858000" cy="9144000"/>
  <p:embeddedFontLst>
    <p:embeddedFont>
      <p:font typeface="맑은 고딕" panose="020B0503020000020004" pitchFamily="50" charset="-127"/>
      <p:regular r:id="rId13"/>
      <p:bold r:id="rId14"/>
    </p:embeddedFon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Franklin Gothic Demi Cond" panose="020B0706030402020204" pitchFamily="34" charset="0"/>
      <p:regular r:id="rId19"/>
    </p:embeddedFont>
    <p:embeddedFont>
      <p:font typeface="-윤고딕330" panose="02030504000101010101" pitchFamily="18" charset="-127"/>
      <p:regular r:id="rId20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87" autoAdjust="0"/>
  </p:normalViewPr>
  <p:slideViewPr>
    <p:cSldViewPr>
      <p:cViewPr varScale="1">
        <p:scale>
          <a:sx n="84" d="100"/>
          <a:sy n="84" d="100"/>
        </p:scale>
        <p:origin x="-155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font" Target="fonts/font7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/>
              <a:t>2015-08-19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481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/>
              <a:t>2015-08-19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26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/>
              <a:t>2015-08-19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8102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84-5167-48E4-9AB9-9AC9FA1B907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ACF-CF8C-4396-AB5C-3BA6F0B9176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594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84-5167-48E4-9AB9-9AC9FA1B907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ACF-CF8C-4396-AB5C-3BA6F0B9176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001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84-5167-48E4-9AB9-9AC9FA1B907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ACF-CF8C-4396-AB5C-3BA6F0B9176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558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84-5167-48E4-9AB9-9AC9FA1B907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ACF-CF8C-4396-AB5C-3BA6F0B9176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77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84-5167-48E4-9AB9-9AC9FA1B907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ACF-CF8C-4396-AB5C-3BA6F0B9176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76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84-5167-48E4-9AB9-9AC9FA1B907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ACF-CF8C-4396-AB5C-3BA6F0B9176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074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84-5167-48E4-9AB9-9AC9FA1B907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ACF-CF8C-4396-AB5C-3BA6F0B9176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27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84-5167-48E4-9AB9-9AC9FA1B907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ACF-CF8C-4396-AB5C-3BA6F0B9176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2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/>
              <a:t>2015-08-19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1324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84-5167-48E4-9AB9-9AC9FA1B907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ACF-CF8C-4396-AB5C-3BA6F0B9176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21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84-5167-48E4-9AB9-9AC9FA1B907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ACF-CF8C-4396-AB5C-3BA6F0B9176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058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84-5167-48E4-9AB9-9AC9FA1B907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3ACF-CF8C-4396-AB5C-3BA6F0B9176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800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5FDB-CCE4-44A6-B116-C1B2666BAE3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30F1-7584-4D51-A422-0660D0AA472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222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5FDB-CCE4-44A6-B116-C1B2666BAE3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30F1-7584-4D51-A422-0660D0AA472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41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5FDB-CCE4-44A6-B116-C1B2666BAE3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30F1-7584-4D51-A422-0660D0AA472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3515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5FDB-CCE4-44A6-B116-C1B2666BAE3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30F1-7584-4D51-A422-0660D0AA472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962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5FDB-CCE4-44A6-B116-C1B2666BAE3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30F1-7584-4D51-A422-0660D0AA472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4533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5FDB-CCE4-44A6-B116-C1B2666BAE3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30F1-7584-4D51-A422-0660D0AA472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4283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5FDB-CCE4-44A6-B116-C1B2666BAE3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30F1-7584-4D51-A422-0660D0AA472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1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/>
              <a:t>2015-08-19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022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5FDB-CCE4-44A6-B116-C1B2666BAE3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30F1-7584-4D51-A422-0660D0AA472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013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5FDB-CCE4-44A6-B116-C1B2666BAE3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30F1-7584-4D51-A422-0660D0AA472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437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5FDB-CCE4-44A6-B116-C1B2666BAE3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30F1-7584-4D51-A422-0660D0AA472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827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5FDB-CCE4-44A6-B116-C1B2666BAE3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30F1-7584-4D51-A422-0660D0AA472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7875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604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36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0582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129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5116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4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/>
              <a:t>2015-08-19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9375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3292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9514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6161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5471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962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818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239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1087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6014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455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/>
              <a:t>2015-08-19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63566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3511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4595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69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195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7983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3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/>
              <a:t>2015-08-19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21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/>
              <a:t>2015-08-19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540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/>
              <a:t>2015-08-19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745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4E6A-2B6F-4300-A38F-0186390284AA}" type="datetimeFigureOut">
              <a:rPr lang="ko-KR" altLang="en-US" smtClean="0"/>
              <a:t>2015-08-19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9AA6-048C-43DC-82BD-0B99B9CFB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72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microsoft.com/office/2007/relationships/hdphoto" Target="../media/hdphoto1.wdp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E4E6A-2B6F-4300-A38F-0186390284AA}" type="datetimeFigureOut">
              <a:rPr lang="ko-KR" altLang="en-US" smtClean="0"/>
              <a:t>2015-08-19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19AA6-048C-43DC-82BD-0B99B9CFB7A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-27384"/>
            <a:ext cx="9144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 rot="5400000">
            <a:off x="-3353718" y="3356992"/>
            <a:ext cx="6858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직사각형 8"/>
          <p:cNvSpPr/>
          <p:nvPr userDrawn="1"/>
        </p:nvSpPr>
        <p:spPr>
          <a:xfrm rot="5400000">
            <a:off x="5642992" y="3329608"/>
            <a:ext cx="6858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9286" y="6724277"/>
            <a:ext cx="2402474" cy="152400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직사각형 10"/>
          <p:cNvSpPr/>
          <p:nvPr userDrawn="1"/>
        </p:nvSpPr>
        <p:spPr>
          <a:xfrm>
            <a:off x="2758004" y="6618842"/>
            <a:ext cx="4023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부산가톨릭대학교   </a:t>
            </a:r>
            <a:r>
              <a:rPr lang="en-US" altLang="ko-KR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-  CATHOLIC UNIVERSITY OF PUSAN</a:t>
            </a:r>
            <a:endParaRPr lang="ko-KR" altLang="en-US" sz="1200" dirty="0">
              <a:solidFill>
                <a:srgbClr val="5A5A5A"/>
              </a:solidFill>
            </a:endParaRPr>
          </a:p>
        </p:txBody>
      </p:sp>
      <p:sp>
        <p:nvSpPr>
          <p:cNvPr id="12" name="직사각형 11"/>
          <p:cNvSpPr/>
          <p:nvPr userDrawn="1"/>
        </p:nvSpPr>
        <p:spPr>
          <a:xfrm>
            <a:off x="6756004" y="6724277"/>
            <a:ext cx="2402474" cy="152400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직사각형 12"/>
          <p:cNvSpPr/>
          <p:nvPr userDrawn="1"/>
        </p:nvSpPr>
        <p:spPr>
          <a:xfrm>
            <a:off x="395536" y="304716"/>
            <a:ext cx="8352928" cy="6264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우리 대학의 </a:t>
            </a:r>
            <a:r>
              <a:rPr lang="en-US" altLang="ko-KR" dirty="0">
                <a:solidFill>
                  <a:prstClr val="white"/>
                </a:solidFill>
              </a:rPr>
              <a:t>5</a:t>
            </a:r>
            <a:r>
              <a:rPr lang="ko-KR" altLang="en-US" dirty="0">
                <a:solidFill>
                  <a:prstClr val="white"/>
                </a:solidFill>
              </a:rPr>
              <a:t>개 단과대학</a:t>
            </a:r>
            <a:r>
              <a:rPr lang="en-US" altLang="ko-KR" dirty="0">
                <a:solidFill>
                  <a:prstClr val="white"/>
                </a:solidFill>
              </a:rPr>
              <a:t>(</a:t>
            </a:r>
            <a:r>
              <a:rPr lang="ko-KR" altLang="en-US" dirty="0">
                <a:solidFill>
                  <a:prstClr val="white"/>
                </a:solidFill>
              </a:rPr>
              <a:t>간호대학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보건과학대학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응용과학대학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사회과학대학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신학대학</a:t>
            </a:r>
            <a:r>
              <a:rPr lang="en-US" altLang="ko-KR" dirty="0">
                <a:solidFill>
                  <a:prstClr val="white"/>
                </a:solidFill>
              </a:rPr>
              <a:t>)</a:t>
            </a:r>
            <a:r>
              <a:rPr lang="ko-KR" altLang="en-US" dirty="0">
                <a:solidFill>
                  <a:prstClr val="white"/>
                </a:solidFill>
              </a:rPr>
              <a:t>을 상징하는 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>
                        <a14:foregroundMark x1="50557" y1="40934" x2="50557" y2="40934"/>
                      </a14:backgroundRemoval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190" y="6580701"/>
            <a:ext cx="382056" cy="30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직사각형 14"/>
          <p:cNvSpPr/>
          <p:nvPr userDrawn="1"/>
        </p:nvSpPr>
        <p:spPr>
          <a:xfrm>
            <a:off x="140085" y="116632"/>
            <a:ext cx="1771200" cy="180000"/>
          </a:xfrm>
          <a:prstGeom prst="rect">
            <a:avLst/>
          </a:prstGeom>
          <a:solidFill>
            <a:srgbClr val="8798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1907704" y="116632"/>
            <a:ext cx="1771200" cy="180000"/>
          </a:xfrm>
          <a:prstGeom prst="rect">
            <a:avLst/>
          </a:prstGeom>
          <a:solidFill>
            <a:srgbClr val="F46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7" name="직사각형 16"/>
          <p:cNvSpPr/>
          <p:nvPr userDrawn="1"/>
        </p:nvSpPr>
        <p:spPr>
          <a:xfrm>
            <a:off x="3679637" y="116632"/>
            <a:ext cx="1771200" cy="180000"/>
          </a:xfrm>
          <a:prstGeom prst="rect">
            <a:avLst/>
          </a:prstGeom>
          <a:solidFill>
            <a:srgbClr val="978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 userDrawn="1"/>
        </p:nvSpPr>
        <p:spPr>
          <a:xfrm>
            <a:off x="5450837" y="116632"/>
            <a:ext cx="1773060" cy="188084"/>
          </a:xfrm>
          <a:prstGeom prst="rect">
            <a:avLst/>
          </a:prstGeom>
          <a:solidFill>
            <a:srgbClr val="F6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7202596" y="116632"/>
            <a:ext cx="1797388" cy="188084"/>
          </a:xfrm>
          <a:prstGeom prst="rect">
            <a:avLst/>
          </a:prstGeom>
          <a:solidFill>
            <a:srgbClr val="B9C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20" name="그림 1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460" y="343673"/>
            <a:ext cx="566818" cy="56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5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52684-5167-48E4-9AB9-9AC9FA1B907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3ACF-CF8C-4396-AB5C-3BA6F0B9176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37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D5FDB-CCE4-44A6-B116-C1B2666BAE3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330F1-7584-4D51-A422-0660D0AA472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63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0" y="-27384"/>
            <a:ext cx="9144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 rot="5400000">
            <a:off x="-3353718" y="3356992"/>
            <a:ext cx="6858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직사각형 8"/>
          <p:cNvSpPr/>
          <p:nvPr userDrawn="1"/>
        </p:nvSpPr>
        <p:spPr>
          <a:xfrm rot="5400000">
            <a:off x="5642992" y="3329608"/>
            <a:ext cx="6858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9286" y="6724277"/>
            <a:ext cx="2402474" cy="152400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직사각형 10"/>
          <p:cNvSpPr/>
          <p:nvPr userDrawn="1"/>
        </p:nvSpPr>
        <p:spPr>
          <a:xfrm>
            <a:off x="2758004" y="6618842"/>
            <a:ext cx="4023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부산가톨릭대학교   </a:t>
            </a:r>
            <a:r>
              <a:rPr lang="en-US" altLang="ko-KR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-  CATHOLIC UNIVERSITY OF PUSAN</a:t>
            </a:r>
            <a:endParaRPr lang="ko-KR" altLang="en-US" sz="1200" dirty="0">
              <a:solidFill>
                <a:srgbClr val="5A5A5A"/>
              </a:solidFill>
            </a:endParaRPr>
          </a:p>
        </p:txBody>
      </p:sp>
      <p:sp>
        <p:nvSpPr>
          <p:cNvPr id="12" name="직사각형 11"/>
          <p:cNvSpPr/>
          <p:nvPr userDrawn="1"/>
        </p:nvSpPr>
        <p:spPr>
          <a:xfrm>
            <a:off x="6756004" y="6724277"/>
            <a:ext cx="2402474" cy="152400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직사각형 12"/>
          <p:cNvSpPr/>
          <p:nvPr userDrawn="1"/>
        </p:nvSpPr>
        <p:spPr>
          <a:xfrm>
            <a:off x="395536" y="304716"/>
            <a:ext cx="8352928" cy="6264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우리 대학의 </a:t>
            </a:r>
            <a:r>
              <a:rPr lang="en-US" altLang="ko-KR" dirty="0">
                <a:solidFill>
                  <a:prstClr val="white"/>
                </a:solidFill>
              </a:rPr>
              <a:t>5</a:t>
            </a:r>
            <a:r>
              <a:rPr lang="ko-KR" altLang="en-US" dirty="0">
                <a:solidFill>
                  <a:prstClr val="white"/>
                </a:solidFill>
              </a:rPr>
              <a:t>개 단과대학</a:t>
            </a:r>
            <a:r>
              <a:rPr lang="en-US" altLang="ko-KR" dirty="0">
                <a:solidFill>
                  <a:prstClr val="white"/>
                </a:solidFill>
              </a:rPr>
              <a:t>(</a:t>
            </a:r>
            <a:r>
              <a:rPr lang="ko-KR" altLang="en-US" dirty="0">
                <a:solidFill>
                  <a:prstClr val="white"/>
                </a:solidFill>
              </a:rPr>
              <a:t>간호대학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보건과학대학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응용과학대학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사회과학대학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신학대학</a:t>
            </a:r>
            <a:r>
              <a:rPr lang="en-US" altLang="ko-KR" dirty="0">
                <a:solidFill>
                  <a:prstClr val="white"/>
                </a:solidFill>
              </a:rPr>
              <a:t>)</a:t>
            </a:r>
            <a:r>
              <a:rPr lang="ko-KR" altLang="en-US" dirty="0">
                <a:solidFill>
                  <a:prstClr val="white"/>
                </a:solidFill>
              </a:rPr>
              <a:t>을 상징하는 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>
                        <a14:foregroundMark x1="50557" y1="40934" x2="50557" y2="40934"/>
                      </a14:backgroundRemoval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190" y="6580701"/>
            <a:ext cx="382056" cy="30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직사각형 14"/>
          <p:cNvSpPr/>
          <p:nvPr userDrawn="1"/>
        </p:nvSpPr>
        <p:spPr>
          <a:xfrm>
            <a:off x="140085" y="116632"/>
            <a:ext cx="1771200" cy="180000"/>
          </a:xfrm>
          <a:prstGeom prst="rect">
            <a:avLst/>
          </a:prstGeom>
          <a:solidFill>
            <a:srgbClr val="8798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1907704" y="116632"/>
            <a:ext cx="1771200" cy="180000"/>
          </a:xfrm>
          <a:prstGeom prst="rect">
            <a:avLst/>
          </a:prstGeom>
          <a:solidFill>
            <a:srgbClr val="F46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7" name="직사각형 16"/>
          <p:cNvSpPr/>
          <p:nvPr userDrawn="1"/>
        </p:nvSpPr>
        <p:spPr>
          <a:xfrm>
            <a:off x="3679637" y="116632"/>
            <a:ext cx="1771200" cy="180000"/>
          </a:xfrm>
          <a:prstGeom prst="rect">
            <a:avLst/>
          </a:prstGeom>
          <a:solidFill>
            <a:srgbClr val="978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 userDrawn="1"/>
        </p:nvSpPr>
        <p:spPr>
          <a:xfrm>
            <a:off x="5450837" y="116632"/>
            <a:ext cx="1773060" cy="188084"/>
          </a:xfrm>
          <a:prstGeom prst="rect">
            <a:avLst/>
          </a:prstGeom>
          <a:solidFill>
            <a:srgbClr val="F6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7202596" y="116632"/>
            <a:ext cx="1797388" cy="188084"/>
          </a:xfrm>
          <a:prstGeom prst="rect">
            <a:avLst/>
          </a:prstGeom>
          <a:solidFill>
            <a:srgbClr val="B9C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20" name="그림 1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460" y="343673"/>
            <a:ext cx="566818" cy="56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3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E4E6A-2B6F-4300-A38F-0186390284AA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2015-08-19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19AA6-048C-43DC-82BD-0B99B9CFB7A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0" y="-27384"/>
            <a:ext cx="9144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 rot="5400000">
            <a:off x="-3353718" y="3356992"/>
            <a:ext cx="6858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직사각형 8"/>
          <p:cNvSpPr/>
          <p:nvPr userDrawn="1"/>
        </p:nvSpPr>
        <p:spPr>
          <a:xfrm rot="5400000">
            <a:off x="5642992" y="3329608"/>
            <a:ext cx="6858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9286" y="6724277"/>
            <a:ext cx="2402474" cy="152400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직사각형 10"/>
          <p:cNvSpPr/>
          <p:nvPr userDrawn="1"/>
        </p:nvSpPr>
        <p:spPr>
          <a:xfrm>
            <a:off x="2758004" y="6618842"/>
            <a:ext cx="4023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부산가톨릭대학교   </a:t>
            </a:r>
            <a:r>
              <a:rPr lang="en-US" altLang="ko-KR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-  CATHOLIC UNIVERSITY OF PUSAN</a:t>
            </a:r>
            <a:endParaRPr lang="ko-KR" altLang="en-US" sz="1200" dirty="0">
              <a:solidFill>
                <a:srgbClr val="5A5A5A"/>
              </a:solidFill>
            </a:endParaRPr>
          </a:p>
        </p:txBody>
      </p:sp>
      <p:sp>
        <p:nvSpPr>
          <p:cNvPr id="12" name="직사각형 11"/>
          <p:cNvSpPr/>
          <p:nvPr userDrawn="1"/>
        </p:nvSpPr>
        <p:spPr>
          <a:xfrm>
            <a:off x="6756004" y="6724277"/>
            <a:ext cx="2402474" cy="152400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직사각형 12"/>
          <p:cNvSpPr/>
          <p:nvPr userDrawn="1"/>
        </p:nvSpPr>
        <p:spPr>
          <a:xfrm>
            <a:off x="395536" y="304716"/>
            <a:ext cx="8352928" cy="6264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우리 대학의 </a:t>
            </a:r>
            <a:r>
              <a:rPr lang="en-US" altLang="ko-KR" dirty="0">
                <a:solidFill>
                  <a:prstClr val="white"/>
                </a:solidFill>
              </a:rPr>
              <a:t>5</a:t>
            </a:r>
            <a:r>
              <a:rPr lang="ko-KR" altLang="en-US" dirty="0">
                <a:solidFill>
                  <a:prstClr val="white"/>
                </a:solidFill>
              </a:rPr>
              <a:t>개 단과대학</a:t>
            </a:r>
            <a:r>
              <a:rPr lang="en-US" altLang="ko-KR" dirty="0">
                <a:solidFill>
                  <a:prstClr val="white"/>
                </a:solidFill>
              </a:rPr>
              <a:t>(</a:t>
            </a:r>
            <a:r>
              <a:rPr lang="ko-KR" altLang="en-US" dirty="0">
                <a:solidFill>
                  <a:prstClr val="white"/>
                </a:solidFill>
              </a:rPr>
              <a:t>간호대학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보건과학대학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응용과학대학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사회과학대학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신학대학</a:t>
            </a:r>
            <a:r>
              <a:rPr lang="en-US" altLang="ko-KR" dirty="0">
                <a:solidFill>
                  <a:prstClr val="white"/>
                </a:solidFill>
              </a:rPr>
              <a:t>)</a:t>
            </a:r>
            <a:r>
              <a:rPr lang="ko-KR" altLang="en-US" dirty="0">
                <a:solidFill>
                  <a:prstClr val="white"/>
                </a:solidFill>
              </a:rPr>
              <a:t>을 상징하는 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>
                        <a14:foregroundMark x1="50557" y1="40934" x2="50557" y2="40934"/>
                      </a14:backgroundRemoval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190" y="6580701"/>
            <a:ext cx="382056" cy="30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직사각형 14"/>
          <p:cNvSpPr/>
          <p:nvPr userDrawn="1"/>
        </p:nvSpPr>
        <p:spPr>
          <a:xfrm>
            <a:off x="140085" y="116632"/>
            <a:ext cx="1771200" cy="180000"/>
          </a:xfrm>
          <a:prstGeom prst="rect">
            <a:avLst/>
          </a:prstGeom>
          <a:solidFill>
            <a:srgbClr val="8798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1907704" y="116632"/>
            <a:ext cx="1771200" cy="180000"/>
          </a:xfrm>
          <a:prstGeom prst="rect">
            <a:avLst/>
          </a:prstGeom>
          <a:solidFill>
            <a:srgbClr val="F46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7" name="직사각형 16"/>
          <p:cNvSpPr/>
          <p:nvPr userDrawn="1"/>
        </p:nvSpPr>
        <p:spPr>
          <a:xfrm>
            <a:off x="3679637" y="116632"/>
            <a:ext cx="1771200" cy="180000"/>
          </a:xfrm>
          <a:prstGeom prst="rect">
            <a:avLst/>
          </a:prstGeom>
          <a:solidFill>
            <a:srgbClr val="978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 userDrawn="1"/>
        </p:nvSpPr>
        <p:spPr>
          <a:xfrm>
            <a:off x="5450837" y="116632"/>
            <a:ext cx="1773060" cy="188084"/>
          </a:xfrm>
          <a:prstGeom prst="rect">
            <a:avLst/>
          </a:prstGeom>
          <a:solidFill>
            <a:srgbClr val="F6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7202596" y="116632"/>
            <a:ext cx="1797388" cy="188084"/>
          </a:xfrm>
          <a:prstGeom prst="rect">
            <a:avLst/>
          </a:prstGeom>
          <a:solidFill>
            <a:srgbClr val="B9C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20" name="그림 1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460" y="343673"/>
            <a:ext cx="566818" cy="56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98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2.wdp"/><Relationship Id="rId10" Type="http://schemas.openxmlformats.org/officeDocument/2006/relationships/image" Target="../media/image2.jpeg"/><Relationship Id="rId4" Type="http://schemas.openxmlformats.org/officeDocument/2006/relationships/image" Target="../media/image5.png"/><Relationship Id="rId9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8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13" Type="http://schemas.openxmlformats.org/officeDocument/2006/relationships/image" Target="../media/image14.png"/><Relationship Id="rId3" Type="http://schemas.microsoft.com/office/2007/relationships/hdphoto" Target="../media/hdphoto1.wdp"/><Relationship Id="rId7" Type="http://schemas.openxmlformats.org/officeDocument/2006/relationships/image" Target="../media/image11.png"/><Relationship Id="rId12" Type="http://schemas.microsoft.com/office/2007/relationships/hdphoto" Target="../media/hdphoto9.wdp"/><Relationship Id="rId17" Type="http://schemas.openxmlformats.org/officeDocument/2006/relationships/image" Target="../media/image2.jpeg"/><Relationship Id="rId2" Type="http://schemas.openxmlformats.org/officeDocument/2006/relationships/image" Target="../media/image1.png"/><Relationship Id="rId16" Type="http://schemas.microsoft.com/office/2007/relationships/hdphoto" Target="../media/hdphoto11.wdp"/><Relationship Id="rId1" Type="http://schemas.openxmlformats.org/officeDocument/2006/relationships/slideLayout" Target="../slideLayouts/slideLayout2.xml"/><Relationship Id="rId6" Type="http://schemas.microsoft.com/office/2007/relationships/hdphoto" Target="../media/hdphoto6.wdp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10" Type="http://schemas.microsoft.com/office/2007/relationships/hdphoto" Target="../media/hdphoto8.wdp"/><Relationship Id="rId4" Type="http://schemas.openxmlformats.org/officeDocument/2006/relationships/image" Target="../media/image9.png"/><Relationship Id="rId9" Type="http://schemas.openxmlformats.org/officeDocument/2006/relationships/image" Target="../media/image12.png"/><Relationship Id="rId14" Type="http://schemas.microsoft.com/office/2007/relationships/hdphoto" Target="../media/hdphoto10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4.png"/><Relationship Id="rId5" Type="http://schemas.openxmlformats.org/officeDocument/2006/relationships/image" Target="../media/image16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20"/>
            <a:ext cx="9180512" cy="688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0" y="-37442"/>
            <a:ext cx="9180511" cy="6957392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601581" y="6619386"/>
            <a:ext cx="34349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b="1" dirty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E0E5E9"/>
                </a:solidFill>
                <a:latin typeface="Franklin Gothic Demi Cond" panose="020B0706030402020204" pitchFamily="34" charset="0"/>
                <a:ea typeface="-윤고딕330" panose="02030504000101010101" pitchFamily="18" charset="-127"/>
              </a:rPr>
              <a:t>부산가톨릭대학교   </a:t>
            </a:r>
            <a:r>
              <a:rPr lang="en-US" altLang="ko-KR" sz="1200" b="1" dirty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E0E5E9"/>
                </a:solidFill>
                <a:latin typeface="Franklin Gothic Demi Cond" panose="020B0706030402020204" pitchFamily="34" charset="0"/>
                <a:ea typeface="-윤고딕330" panose="02030504000101010101" pitchFamily="18" charset="-127"/>
              </a:rPr>
              <a:t>-  CATHOLIC UNIVERSITY OF PUSAN</a:t>
            </a:r>
            <a:endParaRPr lang="ko-KR" altLang="en-US" sz="1200" b="1" dirty="0">
              <a:ln>
                <a:solidFill>
                  <a:srgbClr val="4F81BD">
                    <a:shade val="50000"/>
                    <a:alpha val="0"/>
                  </a:srgbClr>
                </a:solidFill>
              </a:ln>
              <a:solidFill>
                <a:srgbClr val="E0E5E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 rot="21237312">
            <a:off x="50049" y="307086"/>
            <a:ext cx="2286282" cy="695662"/>
          </a:xfrm>
          <a:prstGeom prst="rect">
            <a:avLst/>
          </a:prstGeom>
          <a:solidFill>
            <a:srgbClr val="FF5F42">
              <a:alpha val="87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latinLnBrk="0"/>
            <a:endParaRPr lang="ko-KR" altLang="en-US" sz="1600" kern="0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-1565" y="298836"/>
            <a:ext cx="2158812" cy="695662"/>
          </a:xfrm>
          <a:prstGeom prst="rect">
            <a:avLst/>
          </a:prstGeom>
          <a:solidFill>
            <a:srgbClr val="B2B2B2">
              <a:alpha val="8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latinLnBrk="0"/>
            <a:endParaRPr lang="ko-KR" altLang="en-US" sz="1600" kern="0">
              <a:solidFill>
                <a:prstClr val="white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8481" y="385500"/>
            <a:ext cx="1704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bg1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제</a:t>
            </a:r>
            <a:r>
              <a:rPr lang="en-US" altLang="ko-KR" sz="140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bg1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1</a:t>
            </a:r>
            <a:r>
              <a:rPr lang="ko-KR" altLang="en-US" sz="140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bg1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회 템플릿공모전 </a:t>
            </a:r>
            <a:endParaRPr lang="en-US" altLang="ko-KR" sz="1400" b="1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bg1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ko-KR" altLang="en-US" sz="140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bg1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유통경영학과 김동환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-36512" y="1052736"/>
            <a:ext cx="280076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3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-윤고딕330" panose="02030504000101010101" pitchFamily="18" charset="-127"/>
                <a:ea typeface="-윤고딕330" panose="02030504000101010101" pitchFamily="18" charset="-127"/>
              </a:rPr>
              <a:t>오색빛깔 </a:t>
            </a:r>
            <a:r>
              <a:rPr lang="en-US" altLang="ko-KR" sz="3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-윤고딕330" panose="02030504000101010101" pitchFamily="18" charset="-127"/>
                <a:ea typeface="-윤고딕330" panose="02030504000101010101" pitchFamily="18" charset="-127"/>
              </a:rPr>
              <a:t>CUP</a:t>
            </a:r>
            <a:endParaRPr lang="ko-KR" altLang="en-US" sz="3400" dirty="0">
              <a:blipFill>
                <a:blip r:embed="rId3"/>
                <a:stretch>
                  <a:fillRect/>
                </a:stretch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382298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-20038" y="133400"/>
            <a:ext cx="9180912" cy="665113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6000"/>
                  <a:lumOff val="4000"/>
                </a:schemeClr>
              </a:gs>
              <a:gs pos="50000">
                <a:srgbClr val="B9CCDB">
                  <a:lumMod val="5000"/>
                  <a:lumOff val="95000"/>
                </a:srgbClr>
              </a:gs>
              <a:gs pos="100000">
                <a:srgbClr val="49B0B3">
                  <a:lumMod val="18000"/>
                  <a:lumOff val="82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-22088" y="6568502"/>
            <a:ext cx="9201538" cy="293082"/>
          </a:xfrm>
          <a:prstGeom prst="rect">
            <a:avLst/>
          </a:prstGeom>
          <a:solidFill>
            <a:srgbClr val="49B0B3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직각 삼각형 9"/>
          <p:cNvSpPr/>
          <p:nvPr/>
        </p:nvSpPr>
        <p:spPr>
          <a:xfrm>
            <a:off x="11064069" y="6573686"/>
            <a:ext cx="720080" cy="720080"/>
          </a:xfrm>
          <a:prstGeom prst="rtTriangle">
            <a:avLst/>
          </a:prstGeom>
          <a:solidFill>
            <a:srgbClr val="B9C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직각 삼각형 11"/>
          <p:cNvSpPr/>
          <p:nvPr/>
        </p:nvSpPr>
        <p:spPr>
          <a:xfrm rot="5400000">
            <a:off x="-22086" y="112889"/>
            <a:ext cx="1010948" cy="1010948"/>
          </a:xfrm>
          <a:prstGeom prst="rtTriangle">
            <a:avLst/>
          </a:prstGeom>
          <a:solidFill>
            <a:srgbClr val="49B0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96095" y="171987"/>
            <a:ext cx="18421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 err="1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ontents</a:t>
            </a:r>
            <a:endParaRPr lang="ko-KR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775538" y="6589995"/>
            <a:ext cx="4023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부산가톨릭대학교   </a:t>
            </a:r>
            <a:r>
              <a:rPr lang="en-US" altLang="ko-KR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-  CATHOLIC UNIVERSITY OF PUSAN</a:t>
            </a:r>
            <a:endParaRPr lang="ko-KR" altLang="en-US" sz="1200" dirty="0">
              <a:solidFill>
                <a:srgbClr val="5A5A5A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0557" y1="40934" x2="50557" y2="40934"/>
                      </a14:backgroundRemoval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724" y="6551854"/>
            <a:ext cx="382056" cy="30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>
          <a:xfrm>
            <a:off x="-20039" y="-10618"/>
            <a:ext cx="9199487" cy="144017"/>
          </a:xfrm>
          <a:prstGeom prst="rect">
            <a:avLst/>
          </a:prstGeom>
          <a:solidFill>
            <a:srgbClr val="49B0B3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-17138" y="44624"/>
            <a:ext cx="62869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5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C</a:t>
            </a:r>
            <a:endParaRPr lang="ko-KR" altLang="en-US" sz="5000" dirty="0">
              <a:solidFill>
                <a:prstClr val="black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 rot="5400000">
            <a:off x="753382" y="1719697"/>
            <a:ext cx="289592" cy="1829749"/>
          </a:xfrm>
          <a:prstGeom prst="rect">
            <a:avLst/>
          </a:prstGeom>
          <a:solidFill>
            <a:srgbClr val="8798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 rot="5400000">
            <a:off x="2582944" y="1719696"/>
            <a:ext cx="289592" cy="1829749"/>
          </a:xfrm>
          <a:prstGeom prst="rect">
            <a:avLst/>
          </a:prstGeom>
          <a:solidFill>
            <a:srgbClr val="F46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 rot="5400000">
            <a:off x="4414053" y="1719697"/>
            <a:ext cx="289592" cy="1829749"/>
          </a:xfrm>
          <a:prstGeom prst="rect">
            <a:avLst/>
          </a:prstGeom>
          <a:solidFill>
            <a:srgbClr val="978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 rot="5400000">
            <a:off x="6243615" y="1719696"/>
            <a:ext cx="289592" cy="1829749"/>
          </a:xfrm>
          <a:prstGeom prst="rect">
            <a:avLst/>
          </a:prstGeom>
          <a:solidFill>
            <a:srgbClr val="F0D7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 rot="5400000">
            <a:off x="8078959" y="1714329"/>
            <a:ext cx="289594" cy="1840486"/>
          </a:xfrm>
          <a:prstGeom prst="rect">
            <a:avLst/>
          </a:prstGeom>
          <a:solidFill>
            <a:srgbClr val="B9C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" name="타원 24"/>
          <p:cNvSpPr/>
          <p:nvPr/>
        </p:nvSpPr>
        <p:spPr>
          <a:xfrm>
            <a:off x="904211" y="1628758"/>
            <a:ext cx="778934" cy="778934"/>
          </a:xfrm>
          <a:prstGeom prst="ellipse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832237" y="1556792"/>
            <a:ext cx="922866" cy="922866"/>
          </a:xfrm>
          <a:prstGeom prst="ellipse">
            <a:avLst/>
          </a:prstGeom>
          <a:noFill/>
          <a:ln>
            <a:solidFill>
              <a:srgbClr val="57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타원 26"/>
          <p:cNvSpPr/>
          <p:nvPr/>
        </p:nvSpPr>
        <p:spPr>
          <a:xfrm>
            <a:off x="3094737" y="1628758"/>
            <a:ext cx="778934" cy="778934"/>
          </a:xfrm>
          <a:prstGeom prst="ellipse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" name="타원 27"/>
          <p:cNvSpPr/>
          <p:nvPr/>
        </p:nvSpPr>
        <p:spPr>
          <a:xfrm>
            <a:off x="3022766" y="1556792"/>
            <a:ext cx="922866" cy="922866"/>
          </a:xfrm>
          <a:prstGeom prst="ellipse">
            <a:avLst/>
          </a:prstGeom>
          <a:noFill/>
          <a:ln>
            <a:solidFill>
              <a:srgbClr val="57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타원 28"/>
          <p:cNvSpPr/>
          <p:nvPr/>
        </p:nvSpPr>
        <p:spPr>
          <a:xfrm>
            <a:off x="5234824" y="1628758"/>
            <a:ext cx="778934" cy="778934"/>
          </a:xfrm>
          <a:prstGeom prst="ellipse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5162856" y="1556792"/>
            <a:ext cx="922866" cy="922866"/>
          </a:xfrm>
          <a:prstGeom prst="ellipse">
            <a:avLst/>
          </a:prstGeom>
          <a:noFill/>
          <a:ln>
            <a:solidFill>
              <a:srgbClr val="57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7399416" y="1628758"/>
            <a:ext cx="778934" cy="778934"/>
          </a:xfrm>
          <a:prstGeom prst="ellipse">
            <a:avLst/>
          </a:prstGeom>
          <a:solidFill>
            <a:srgbClr val="57C6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타원 31"/>
          <p:cNvSpPr/>
          <p:nvPr/>
        </p:nvSpPr>
        <p:spPr>
          <a:xfrm>
            <a:off x="7327448" y="1556792"/>
            <a:ext cx="922866" cy="922866"/>
          </a:xfrm>
          <a:prstGeom prst="ellipse">
            <a:avLst/>
          </a:prstGeom>
          <a:noFill/>
          <a:ln>
            <a:solidFill>
              <a:srgbClr val="57C6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1043608" y="1639817"/>
            <a:ext cx="473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1</a:t>
            </a:r>
            <a:endParaRPr lang="ko-KR" altLang="en-US" sz="4000" dirty="0">
              <a:solidFill>
                <a:prstClr val="black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3234698" y="1645723"/>
            <a:ext cx="473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2</a:t>
            </a:r>
            <a:endParaRPr lang="ko-KR" altLang="en-US" sz="4000" dirty="0">
              <a:solidFill>
                <a:prstClr val="black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5358182" y="1645723"/>
            <a:ext cx="473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3</a:t>
            </a:r>
            <a:endParaRPr lang="ko-KR" altLang="en-US" sz="4000" dirty="0">
              <a:solidFill>
                <a:prstClr val="black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7549272" y="1651629"/>
            <a:ext cx="473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4</a:t>
            </a:r>
            <a:endParaRPr lang="ko-KR" altLang="en-US" sz="4000" dirty="0">
              <a:solidFill>
                <a:prstClr val="black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-11005" y="2479718"/>
            <a:ext cx="9155005" cy="45719"/>
          </a:xfrm>
          <a:prstGeom prst="rect">
            <a:avLst/>
          </a:prstGeom>
          <a:solidFill>
            <a:srgbClr val="24B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26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9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-27384"/>
            <a:ext cx="9144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5400000">
            <a:off x="5642992" y="3329608"/>
            <a:ext cx="6858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286" y="6724277"/>
            <a:ext cx="2402474" cy="152400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758004" y="6618842"/>
            <a:ext cx="4023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부산가톨릭대학교   </a:t>
            </a:r>
            <a:r>
              <a:rPr lang="en-US" altLang="ko-KR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-  CATHOLIC UNIVERSITY OF PUSAN</a:t>
            </a:r>
            <a:endParaRPr lang="ko-KR" altLang="en-US" sz="1200" dirty="0">
              <a:solidFill>
                <a:srgbClr val="5A5A5A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756004" y="6724277"/>
            <a:ext cx="2402474" cy="152400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95536" y="304716"/>
            <a:ext cx="8352928" cy="6264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0557" y1="40934" x2="50557" y2="40934"/>
                      </a14:backgroundRemoval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190" y="6580701"/>
            <a:ext cx="382056" cy="30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타원 10"/>
          <p:cNvSpPr/>
          <p:nvPr/>
        </p:nvSpPr>
        <p:spPr>
          <a:xfrm>
            <a:off x="469087" y="2636912"/>
            <a:ext cx="2016224" cy="2016224"/>
          </a:xfrm>
          <a:prstGeom prst="ellipse">
            <a:avLst/>
          </a:prstGeom>
          <a:solidFill>
            <a:srgbClr val="49B0B3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81849" y="3068960"/>
            <a:ext cx="197041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 </a:t>
            </a:r>
            <a:r>
              <a:rPr lang="en-US" altLang="ko-KR" sz="3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1964</a:t>
            </a:r>
            <a:r>
              <a:rPr lang="ko-KR" altLang="en-US" sz="3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년</a:t>
            </a:r>
            <a:r>
              <a:rPr lang="en-US" altLang="ko-KR" sz="3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</a:t>
            </a:r>
          </a:p>
          <a:p>
            <a:r>
              <a:rPr lang="en-US" altLang="ko-KR" sz="3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03</a:t>
            </a:r>
            <a:r>
              <a:rPr lang="ko-KR" altLang="en-US" sz="3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월 </a:t>
            </a:r>
            <a:r>
              <a:rPr lang="en-US" altLang="ko-KR" sz="3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15</a:t>
            </a:r>
            <a:r>
              <a:rPr lang="ko-KR" altLang="en-US" sz="3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일</a:t>
            </a:r>
            <a:endParaRPr lang="ko-KR" altLang="en-US" sz="3200" dirty="0">
              <a:solidFill>
                <a:prstClr val="white"/>
              </a:solidFill>
            </a:endParaRPr>
          </a:p>
        </p:txBody>
      </p:sp>
      <p:cxnSp>
        <p:nvCxnSpPr>
          <p:cNvPr id="22" name="직선 연결선 21"/>
          <p:cNvCxnSpPr/>
          <p:nvPr/>
        </p:nvCxnSpPr>
        <p:spPr>
          <a:xfrm flipH="1">
            <a:off x="732465" y="1991851"/>
            <a:ext cx="829758" cy="10699"/>
          </a:xfrm>
          <a:prstGeom prst="line">
            <a:avLst/>
          </a:prstGeom>
          <a:ln w="9525">
            <a:solidFill>
              <a:srgbClr val="49B0B3"/>
            </a:solidFill>
            <a:prstDash val="sysDash"/>
            <a:head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722525" y="2010520"/>
            <a:ext cx="0" cy="1058440"/>
          </a:xfrm>
          <a:prstGeom prst="line">
            <a:avLst/>
          </a:prstGeom>
          <a:ln w="9525">
            <a:solidFill>
              <a:srgbClr val="49B0B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직사각형 23"/>
          <p:cNvSpPr/>
          <p:nvPr/>
        </p:nvSpPr>
        <p:spPr>
          <a:xfrm>
            <a:off x="1658629" y="1774557"/>
            <a:ext cx="23807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메리놀간호학교로</a:t>
            </a:r>
            <a:r>
              <a:rPr lang="en-US" altLang="ko-KR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</a:t>
            </a:r>
            <a:r>
              <a:rPr lang="ko-KR" altLang="en-US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개교</a:t>
            </a:r>
            <a:endParaRPr lang="en-US" altLang="ko-KR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5A5A5A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en-US" altLang="ko-KR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    (</a:t>
            </a:r>
            <a:r>
              <a:rPr lang="ko-KR" altLang="en-US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제</a:t>
            </a:r>
            <a:r>
              <a:rPr lang="en-US" altLang="ko-KR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1</a:t>
            </a:r>
            <a:r>
              <a:rPr lang="ko-KR" altLang="en-US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회 입학식</a:t>
            </a:r>
            <a:r>
              <a:rPr lang="en-US" altLang="ko-KR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)</a:t>
            </a:r>
            <a:endParaRPr lang="ko-KR" altLang="en-US" dirty="0">
              <a:solidFill>
                <a:srgbClr val="5A5A5A"/>
              </a:solidFill>
            </a:endParaRPr>
          </a:p>
        </p:txBody>
      </p:sp>
      <p:sp>
        <p:nvSpPr>
          <p:cNvPr id="38" name="타원 37"/>
          <p:cNvSpPr/>
          <p:nvPr/>
        </p:nvSpPr>
        <p:spPr>
          <a:xfrm>
            <a:off x="5313011" y="2720438"/>
            <a:ext cx="1852544" cy="1852544"/>
          </a:xfrm>
          <a:prstGeom prst="ellipse">
            <a:avLst/>
          </a:prstGeom>
          <a:solidFill>
            <a:srgbClr val="C00000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타원 38"/>
          <p:cNvSpPr/>
          <p:nvPr/>
        </p:nvSpPr>
        <p:spPr>
          <a:xfrm>
            <a:off x="3818869" y="2720438"/>
            <a:ext cx="1852544" cy="1852544"/>
          </a:xfrm>
          <a:prstGeom prst="ellipse">
            <a:avLst/>
          </a:prstGeom>
          <a:solidFill>
            <a:srgbClr val="94C275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6790861" y="2708920"/>
            <a:ext cx="1852544" cy="1852544"/>
          </a:xfrm>
          <a:prstGeom prst="ellipse">
            <a:avLst/>
          </a:prstGeom>
          <a:solidFill>
            <a:srgbClr val="FFD040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936033" y="3881930"/>
            <a:ext cx="1441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</a:t>
            </a:r>
            <a:r>
              <a:rPr lang="ko-KR" altLang="en-US" sz="24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진리탐구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917" y="2989636"/>
            <a:ext cx="953484" cy="94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직사각형 43"/>
          <p:cNvSpPr/>
          <p:nvPr/>
        </p:nvSpPr>
        <p:spPr>
          <a:xfrm>
            <a:off x="5562624" y="3978188"/>
            <a:ext cx="1300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사랑실천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9404" r="100000">
                        <a14:foregroundMark x1="34404" y1="26471" x2="34404" y2="26471"/>
                      </a14:backgroundRemoval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366" y="2943970"/>
            <a:ext cx="947798" cy="1034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34200" y1="89440" x2="34200" y2="89440"/>
                        <a14:foregroundMark x1="69400" y1="85991" x2="69400" y2="85991"/>
                        <a14:foregroundMark x1="72200" y1="23707" x2="72200" y2="23707"/>
                        <a14:foregroundMark x1="51400" y1="5603" x2="51400" y2="5603"/>
                        <a14:foregroundMark x1="31800" y1="7112" x2="31800" y2="7112"/>
                      </a14:backgroundRemoval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414" y="2880075"/>
            <a:ext cx="1247172" cy="115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직사각형 44"/>
          <p:cNvSpPr/>
          <p:nvPr/>
        </p:nvSpPr>
        <p:spPr>
          <a:xfrm>
            <a:off x="7069047" y="3978212"/>
            <a:ext cx="1300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봉사정신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740146" y="1763524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n>
                  <a:solidFill>
                    <a:srgbClr val="49B0B3"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교육이념</a:t>
            </a:r>
            <a:endParaRPr lang="ko-KR" altLang="en-US" dirty="0">
              <a:ln>
                <a:solidFill>
                  <a:srgbClr val="49B0B3">
                    <a:alpha val="0"/>
                  </a:srgbClr>
                </a:solidFill>
              </a:ln>
              <a:solidFill>
                <a:srgbClr val="5A5A5A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4538949" y="2123564"/>
            <a:ext cx="32480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200" b="1" dirty="0" err="1">
                <a:ln>
                  <a:solidFill>
                    <a:srgbClr val="49B0B3">
                      <a:alpha val="0"/>
                    </a:srgbClr>
                  </a:solidFill>
                </a:ln>
                <a:solidFill>
                  <a:srgbClr val="49B0B3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카톨릭정신을</a:t>
            </a:r>
            <a:r>
              <a:rPr lang="ko-KR" altLang="en-US" sz="2200" b="1" dirty="0">
                <a:ln>
                  <a:solidFill>
                    <a:srgbClr val="49B0B3">
                      <a:alpha val="0"/>
                    </a:srgbClr>
                  </a:solidFill>
                </a:ln>
                <a:solidFill>
                  <a:srgbClr val="49B0B3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바탕</a:t>
            </a:r>
            <a:r>
              <a:rPr lang="ko-KR" altLang="en-US" dirty="0">
                <a:ln>
                  <a:solidFill>
                    <a:srgbClr val="49B0B3"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으로 하는</a:t>
            </a:r>
            <a:endParaRPr lang="ko-KR" altLang="en-US" dirty="0">
              <a:ln>
                <a:solidFill>
                  <a:srgbClr val="49B0B3">
                    <a:alpha val="0"/>
                  </a:srgbClr>
                </a:solidFill>
              </a:ln>
              <a:solidFill>
                <a:srgbClr val="5A5A5A"/>
              </a:solidFill>
            </a:endParaRPr>
          </a:p>
        </p:txBody>
      </p:sp>
      <p:pic>
        <p:nvPicPr>
          <p:cNvPr id="42" name="그림 4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460" y="343673"/>
            <a:ext cx="566818" cy="566818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140085" y="116632"/>
            <a:ext cx="8859899" cy="188084"/>
            <a:chOff x="140085" y="116632"/>
            <a:chExt cx="8859899" cy="188084"/>
          </a:xfrm>
        </p:grpSpPr>
        <p:sp>
          <p:nvSpPr>
            <p:cNvPr id="43" name="직사각형 42"/>
            <p:cNvSpPr/>
            <p:nvPr/>
          </p:nvSpPr>
          <p:spPr>
            <a:xfrm>
              <a:off x="140085" y="116632"/>
              <a:ext cx="1771200" cy="180000"/>
            </a:xfrm>
            <a:prstGeom prst="rect">
              <a:avLst/>
            </a:prstGeom>
            <a:solidFill>
              <a:srgbClr val="879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1907704" y="116632"/>
              <a:ext cx="1771200" cy="180000"/>
            </a:xfrm>
            <a:prstGeom prst="rect">
              <a:avLst/>
            </a:prstGeom>
            <a:solidFill>
              <a:srgbClr val="F46E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3679637" y="116632"/>
              <a:ext cx="1771200" cy="180000"/>
            </a:xfrm>
            <a:prstGeom prst="rect">
              <a:avLst/>
            </a:prstGeom>
            <a:solidFill>
              <a:srgbClr val="978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5450837" y="116632"/>
              <a:ext cx="1773060" cy="188084"/>
            </a:xfrm>
            <a:prstGeom prst="rect">
              <a:avLst/>
            </a:prstGeom>
            <a:solidFill>
              <a:srgbClr val="F6B6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7202596" y="116632"/>
              <a:ext cx="1797388" cy="188084"/>
            </a:xfrm>
            <a:prstGeom prst="rect">
              <a:avLst/>
            </a:prstGeom>
            <a:solidFill>
              <a:srgbClr val="B9CC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" name="직사각형 4"/>
          <p:cNvSpPr/>
          <p:nvPr/>
        </p:nvSpPr>
        <p:spPr>
          <a:xfrm rot="5400000">
            <a:off x="-3353718" y="3356992"/>
            <a:ext cx="6858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9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9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-27384"/>
            <a:ext cx="9144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5400000">
            <a:off x="5642992" y="3329608"/>
            <a:ext cx="6858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286" y="6724277"/>
            <a:ext cx="2402474" cy="152400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758004" y="6618842"/>
            <a:ext cx="4023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부산가톨릭대학교   </a:t>
            </a:r>
            <a:r>
              <a:rPr lang="en-US" altLang="ko-KR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-  CATHOLIC UNIVERSITY OF PUSAN</a:t>
            </a:r>
            <a:endParaRPr lang="ko-KR" altLang="en-US" sz="1200" dirty="0">
              <a:solidFill>
                <a:srgbClr val="5A5A5A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756004" y="6724277"/>
            <a:ext cx="2402474" cy="152400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95536" y="304716"/>
            <a:ext cx="8352928" cy="6264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0557" y1="40934" x2="50557" y2="40934"/>
                      </a14:backgroundRemoval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190" y="6580701"/>
            <a:ext cx="382056" cy="30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그림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460" y="343673"/>
            <a:ext cx="566818" cy="566818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140085" y="116632"/>
            <a:ext cx="8859899" cy="188084"/>
            <a:chOff x="140085" y="116632"/>
            <a:chExt cx="8859899" cy="188084"/>
          </a:xfrm>
        </p:grpSpPr>
        <p:sp>
          <p:nvSpPr>
            <p:cNvPr id="43" name="직사각형 42"/>
            <p:cNvSpPr/>
            <p:nvPr/>
          </p:nvSpPr>
          <p:spPr>
            <a:xfrm>
              <a:off x="140085" y="116632"/>
              <a:ext cx="1771200" cy="180000"/>
            </a:xfrm>
            <a:prstGeom prst="rect">
              <a:avLst/>
            </a:prstGeom>
            <a:solidFill>
              <a:srgbClr val="879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1907704" y="116632"/>
              <a:ext cx="1771200" cy="180000"/>
            </a:xfrm>
            <a:prstGeom prst="rect">
              <a:avLst/>
            </a:prstGeom>
            <a:solidFill>
              <a:srgbClr val="F46E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3679637" y="116632"/>
              <a:ext cx="1771200" cy="180000"/>
            </a:xfrm>
            <a:prstGeom prst="rect">
              <a:avLst/>
            </a:prstGeom>
            <a:solidFill>
              <a:srgbClr val="978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5450837" y="116632"/>
              <a:ext cx="1773060" cy="188084"/>
            </a:xfrm>
            <a:prstGeom prst="rect">
              <a:avLst/>
            </a:prstGeom>
            <a:solidFill>
              <a:srgbClr val="F6B6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7202596" y="116632"/>
              <a:ext cx="1797388" cy="188084"/>
            </a:xfrm>
            <a:prstGeom prst="rect">
              <a:avLst/>
            </a:prstGeom>
            <a:solidFill>
              <a:srgbClr val="B9CC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" name="직사각형 4"/>
          <p:cNvSpPr/>
          <p:nvPr/>
        </p:nvSpPr>
        <p:spPr>
          <a:xfrm rot="5400000">
            <a:off x="-3353718" y="3356992"/>
            <a:ext cx="6858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타원 32"/>
          <p:cNvSpPr/>
          <p:nvPr/>
        </p:nvSpPr>
        <p:spPr>
          <a:xfrm>
            <a:off x="469087" y="2636912"/>
            <a:ext cx="2016224" cy="2016224"/>
          </a:xfrm>
          <a:prstGeom prst="ellipse">
            <a:avLst/>
          </a:prstGeom>
          <a:solidFill>
            <a:srgbClr val="49B0B3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81849" y="3068960"/>
            <a:ext cx="197041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 </a:t>
            </a:r>
            <a:r>
              <a:rPr lang="en-US" altLang="ko-KR" sz="3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1999</a:t>
            </a:r>
            <a:r>
              <a:rPr lang="ko-KR" altLang="en-US" sz="3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년</a:t>
            </a:r>
            <a:r>
              <a:rPr lang="en-US" altLang="ko-KR" sz="3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</a:t>
            </a:r>
          </a:p>
          <a:p>
            <a:r>
              <a:rPr lang="en-US" altLang="ko-KR" sz="3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12</a:t>
            </a:r>
            <a:r>
              <a:rPr lang="ko-KR" altLang="en-US" sz="3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월 </a:t>
            </a:r>
            <a:r>
              <a:rPr lang="en-US" altLang="ko-KR" sz="3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09</a:t>
            </a:r>
            <a:r>
              <a:rPr lang="ko-KR" altLang="en-US" sz="3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일</a:t>
            </a:r>
            <a:endParaRPr lang="ko-KR" altLang="en-US" sz="3200" dirty="0">
              <a:solidFill>
                <a:prstClr val="white"/>
              </a:solidFill>
            </a:endParaRPr>
          </a:p>
        </p:txBody>
      </p:sp>
      <p:cxnSp>
        <p:nvCxnSpPr>
          <p:cNvPr id="35" name="직선 연결선 34"/>
          <p:cNvCxnSpPr/>
          <p:nvPr/>
        </p:nvCxnSpPr>
        <p:spPr>
          <a:xfrm flipH="1">
            <a:off x="732465" y="1991851"/>
            <a:ext cx="829758" cy="10699"/>
          </a:xfrm>
          <a:prstGeom prst="line">
            <a:avLst/>
          </a:prstGeom>
          <a:ln w="9525">
            <a:solidFill>
              <a:srgbClr val="49B0B3"/>
            </a:solidFill>
            <a:prstDash val="sysDash"/>
            <a:head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722525" y="2010520"/>
            <a:ext cx="0" cy="1058440"/>
          </a:xfrm>
          <a:prstGeom prst="line">
            <a:avLst/>
          </a:prstGeom>
          <a:ln w="9525">
            <a:solidFill>
              <a:srgbClr val="49B0B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1696528" y="1774557"/>
            <a:ext cx="2515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49B0B3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부산가톨릭대학교</a:t>
            </a:r>
            <a:r>
              <a:rPr lang="ko-KR" altLang="en-US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로</a:t>
            </a:r>
            <a:r>
              <a:rPr lang="ko-KR" altLang="en-US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</a:t>
            </a:r>
            <a:endParaRPr lang="en-US" altLang="ko-KR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en-US" altLang="ko-KR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     </a:t>
            </a:r>
            <a:r>
              <a:rPr lang="ko-KR" altLang="en-US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교명 변경</a:t>
            </a:r>
            <a:endParaRPr lang="en-US" altLang="ko-KR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5A5A5A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</p:txBody>
      </p:sp>
      <p:pic>
        <p:nvPicPr>
          <p:cNvPr id="41" name="Picture 2" descr="C:\Users\Administrator\Desktop\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097" y="2443464"/>
            <a:ext cx="2105370" cy="1727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0" name="타원 49"/>
          <p:cNvSpPr/>
          <p:nvPr/>
        </p:nvSpPr>
        <p:spPr>
          <a:xfrm>
            <a:off x="5796136" y="1258285"/>
            <a:ext cx="1152128" cy="1152128"/>
          </a:xfrm>
          <a:prstGeom prst="ellipse">
            <a:avLst/>
          </a:prstGeom>
          <a:solidFill>
            <a:srgbClr val="8798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1" name="타원 50"/>
          <p:cNvSpPr/>
          <p:nvPr/>
        </p:nvSpPr>
        <p:spPr>
          <a:xfrm>
            <a:off x="7452320" y="2791945"/>
            <a:ext cx="1152128" cy="1152128"/>
          </a:xfrm>
          <a:prstGeom prst="ellipse">
            <a:avLst/>
          </a:prstGeom>
          <a:solidFill>
            <a:srgbClr val="B9C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2" name="타원 51"/>
          <p:cNvSpPr/>
          <p:nvPr/>
        </p:nvSpPr>
        <p:spPr>
          <a:xfrm>
            <a:off x="4122098" y="2791945"/>
            <a:ext cx="1152128" cy="1152128"/>
          </a:xfrm>
          <a:prstGeom prst="ellipse">
            <a:avLst/>
          </a:prstGeom>
          <a:solidFill>
            <a:srgbClr val="F46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858029" y="1618964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신학대학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6732240" y="4581128"/>
            <a:ext cx="1152128" cy="1152128"/>
          </a:xfrm>
          <a:prstGeom prst="ellipse">
            <a:avLst/>
          </a:prstGeom>
          <a:solidFill>
            <a:srgbClr val="F6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5" name="타원 54"/>
          <p:cNvSpPr/>
          <p:nvPr/>
        </p:nvSpPr>
        <p:spPr>
          <a:xfrm>
            <a:off x="4716016" y="4581128"/>
            <a:ext cx="1152128" cy="1152128"/>
          </a:xfrm>
          <a:prstGeom prst="ellipse">
            <a:avLst/>
          </a:prstGeom>
          <a:solidFill>
            <a:srgbClr val="978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4185108" y="3090522"/>
            <a:ext cx="1018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보건과학</a:t>
            </a:r>
            <a:endParaRPr lang="en-US" altLang="ko-KR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white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en-US" altLang="ko-KR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 </a:t>
            </a:r>
            <a:r>
              <a:rPr lang="ko-KR" altLang="en-US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대학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7524328" y="3091266"/>
            <a:ext cx="1018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응용과학</a:t>
            </a:r>
            <a:endParaRPr lang="en-US" altLang="ko-KR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white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en-US" altLang="ko-KR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 </a:t>
            </a:r>
            <a:r>
              <a:rPr lang="ko-KR" altLang="en-US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대학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4776735" y="4981306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간호대학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6797233" y="4877708"/>
            <a:ext cx="1018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사회과학</a:t>
            </a:r>
            <a:endParaRPr lang="en-US" altLang="ko-KR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white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en-US" altLang="ko-KR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 </a:t>
            </a:r>
            <a:r>
              <a:rPr lang="ko-KR" altLang="en-US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대학</a:t>
            </a:r>
            <a:endParaRPr lang="ko-KR" altLang="en-US" dirty="0">
              <a:solidFill>
                <a:prstClr val="black"/>
              </a:solidFill>
            </a:endParaRPr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0557" y1="40934" x2="50557" y2="40934"/>
                      </a14:backgroundRemoval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039" y="1113172"/>
            <a:ext cx="865746" cy="70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98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9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-27384"/>
            <a:ext cx="9144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 rot="5400000">
            <a:off x="-3353718" y="3356992"/>
            <a:ext cx="6858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5400000">
            <a:off x="5642992" y="3329608"/>
            <a:ext cx="6858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286" y="6724277"/>
            <a:ext cx="2402474" cy="152400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758004" y="6618842"/>
            <a:ext cx="4023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부산가톨릭대학교   </a:t>
            </a:r>
            <a:r>
              <a:rPr lang="en-US" altLang="ko-KR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-  CATHOLIC UNIVERSITY OF PUSAN</a:t>
            </a:r>
            <a:endParaRPr lang="ko-KR" altLang="en-US" sz="1200" dirty="0">
              <a:solidFill>
                <a:srgbClr val="5A5A5A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756004" y="6724277"/>
            <a:ext cx="2402474" cy="152400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95536" y="304716"/>
            <a:ext cx="8352928" cy="6264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우리 대학의 </a:t>
            </a:r>
            <a:r>
              <a:rPr lang="en-US" altLang="ko-KR" dirty="0">
                <a:solidFill>
                  <a:prstClr val="white"/>
                </a:solidFill>
              </a:rPr>
              <a:t>5</a:t>
            </a:r>
            <a:r>
              <a:rPr lang="ko-KR" altLang="en-US" dirty="0">
                <a:solidFill>
                  <a:prstClr val="white"/>
                </a:solidFill>
              </a:rPr>
              <a:t>개 단과대학</a:t>
            </a:r>
            <a:r>
              <a:rPr lang="en-US" altLang="ko-KR" dirty="0">
                <a:solidFill>
                  <a:prstClr val="white"/>
                </a:solidFill>
              </a:rPr>
              <a:t>(</a:t>
            </a:r>
            <a:r>
              <a:rPr lang="ko-KR" altLang="en-US" dirty="0">
                <a:solidFill>
                  <a:prstClr val="white"/>
                </a:solidFill>
              </a:rPr>
              <a:t>간호대학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보건과학대학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응용과학대학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사회과학대학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신학대학</a:t>
            </a:r>
            <a:r>
              <a:rPr lang="en-US" altLang="ko-KR" dirty="0">
                <a:solidFill>
                  <a:prstClr val="white"/>
                </a:solidFill>
              </a:rPr>
              <a:t>)</a:t>
            </a:r>
            <a:r>
              <a:rPr lang="ko-KR" altLang="en-US" dirty="0">
                <a:solidFill>
                  <a:prstClr val="white"/>
                </a:solidFill>
              </a:rPr>
              <a:t>을 상징하는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0557" y1="40934" x2="50557" y2="40934"/>
                      </a14:backgroundRemoval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190" y="6580701"/>
            <a:ext cx="382056" cy="30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그림 37"/>
          <p:cNvPicPr>
            <a:picLocks noChangeAspect="1"/>
          </p:cNvPicPr>
          <p:nvPr/>
        </p:nvPicPr>
        <p:blipFill rotWithShape="1">
          <a:blip r:embed="rId4"/>
          <a:srcRect t="5916" r="1743"/>
          <a:stretch/>
        </p:blipFill>
        <p:spPr>
          <a:xfrm>
            <a:off x="722356" y="860383"/>
            <a:ext cx="7619659" cy="3487411"/>
          </a:xfrm>
          <a:prstGeom prst="rect">
            <a:avLst/>
          </a:prstGeom>
        </p:spPr>
      </p:pic>
      <p:cxnSp>
        <p:nvCxnSpPr>
          <p:cNvPr id="39" name="직선 연결선 38"/>
          <p:cNvCxnSpPr/>
          <p:nvPr/>
        </p:nvCxnSpPr>
        <p:spPr>
          <a:xfrm rot="5400000">
            <a:off x="1209252" y="1079598"/>
            <a:ext cx="6724" cy="8695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타원 39"/>
          <p:cNvSpPr/>
          <p:nvPr/>
        </p:nvSpPr>
        <p:spPr>
          <a:xfrm>
            <a:off x="674258" y="1450750"/>
            <a:ext cx="140676" cy="140676"/>
          </a:xfrm>
          <a:prstGeom prst="ellipse">
            <a:avLst/>
          </a:prstGeom>
          <a:solidFill>
            <a:srgbClr val="EB8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618510" y="949290"/>
            <a:ext cx="1002920" cy="1002920"/>
          </a:xfrm>
          <a:prstGeom prst="ellipse">
            <a:avLst/>
          </a:prstGeom>
          <a:solidFill>
            <a:srgbClr val="EB8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611822" y="1942994"/>
            <a:ext cx="2456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2000.09.01</a:t>
            </a:r>
          </a:p>
          <a:p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부설교육기관 평생교육원 설치</a:t>
            </a:r>
            <a:endParaRPr lang="ko-KR" altLang="en-US" sz="1400" dirty="0">
              <a:solidFill>
                <a:srgbClr val="5A5A5A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28850" y1="23404" x2="28850" y2="23404"/>
                        <a14:foregroundMark x1="79922" y1="24681" x2="79922" y2="24681"/>
                        <a14:foregroundMark x1="79142" y1="45957" x2="79142" y2="45957"/>
                      </a14:backgroundRemoval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78898"/>
            <a:ext cx="845340" cy="774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그룹 19"/>
          <p:cNvGrpSpPr/>
          <p:nvPr/>
        </p:nvGrpSpPr>
        <p:grpSpPr>
          <a:xfrm>
            <a:off x="678587" y="2507246"/>
            <a:ext cx="1947172" cy="1002920"/>
            <a:chOff x="667570" y="1063767"/>
            <a:chExt cx="1947172" cy="1002920"/>
          </a:xfrm>
        </p:grpSpPr>
        <p:cxnSp>
          <p:nvCxnSpPr>
            <p:cNvPr id="43" name="직선 연결선 42"/>
            <p:cNvCxnSpPr/>
            <p:nvPr/>
          </p:nvCxnSpPr>
          <p:spPr>
            <a:xfrm rot="5400000">
              <a:off x="1202564" y="1194075"/>
              <a:ext cx="6724" cy="86952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타원 43"/>
            <p:cNvSpPr/>
            <p:nvPr/>
          </p:nvSpPr>
          <p:spPr>
            <a:xfrm>
              <a:off x="667570" y="1565227"/>
              <a:ext cx="140676" cy="140676"/>
            </a:xfrm>
            <a:prstGeom prst="ellipse">
              <a:avLst/>
            </a:prstGeom>
            <a:solidFill>
              <a:srgbClr val="EB81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타원 44"/>
            <p:cNvSpPr/>
            <p:nvPr/>
          </p:nvSpPr>
          <p:spPr>
            <a:xfrm>
              <a:off x="1611822" y="1063767"/>
              <a:ext cx="1002920" cy="1002920"/>
            </a:xfrm>
            <a:prstGeom prst="ellipse">
              <a:avLst/>
            </a:prstGeom>
            <a:solidFill>
              <a:srgbClr val="EB81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18372" y1="35678" x2="18372" y2="35678"/>
                        <a14:foregroundMark x1="29854" y1="45980" x2="29854" y2="45980"/>
                      </a14:backgroundRemoval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252" y="2708913"/>
            <a:ext cx="86662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직사각형 53"/>
          <p:cNvSpPr/>
          <p:nvPr/>
        </p:nvSpPr>
        <p:spPr>
          <a:xfrm>
            <a:off x="1613766" y="3521749"/>
            <a:ext cx="278634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2005.05.09</a:t>
            </a:r>
          </a:p>
          <a:p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일본 </a:t>
            </a:r>
            <a:r>
              <a:rPr lang="ko-KR" altLang="en-US" sz="1400" dirty="0" err="1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야마구치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의료복지전문학교와</a:t>
            </a:r>
            <a:endParaRPr lang="en-US" altLang="ko-KR" sz="14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5A5A5A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학술교류 협약 체결</a:t>
            </a:r>
            <a:endParaRPr lang="en-US" altLang="ko-KR" sz="14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5A5A5A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</p:txBody>
      </p:sp>
      <p:grpSp>
        <p:nvGrpSpPr>
          <p:cNvPr id="24" name="그룹 23"/>
          <p:cNvGrpSpPr/>
          <p:nvPr/>
        </p:nvGrpSpPr>
        <p:grpSpPr>
          <a:xfrm>
            <a:off x="465661" y="3953967"/>
            <a:ext cx="1002920" cy="1974206"/>
            <a:chOff x="524314" y="3787435"/>
            <a:chExt cx="1002920" cy="1974206"/>
          </a:xfrm>
        </p:grpSpPr>
        <p:cxnSp>
          <p:nvCxnSpPr>
            <p:cNvPr id="56" name="직선 연결선 55"/>
            <p:cNvCxnSpPr/>
            <p:nvPr/>
          </p:nvCxnSpPr>
          <p:spPr>
            <a:xfrm>
              <a:off x="995838" y="3928111"/>
              <a:ext cx="6724" cy="86952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타원 56"/>
            <p:cNvSpPr/>
            <p:nvPr/>
          </p:nvSpPr>
          <p:spPr>
            <a:xfrm>
              <a:off x="925500" y="3787435"/>
              <a:ext cx="140676" cy="140676"/>
            </a:xfrm>
            <a:prstGeom prst="ellipse">
              <a:avLst/>
            </a:prstGeom>
            <a:solidFill>
              <a:srgbClr val="EB81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8" name="타원 57"/>
            <p:cNvSpPr/>
            <p:nvPr/>
          </p:nvSpPr>
          <p:spPr>
            <a:xfrm>
              <a:off x="524314" y="4758721"/>
              <a:ext cx="1002920" cy="1002920"/>
            </a:xfrm>
            <a:prstGeom prst="ellipse">
              <a:avLst/>
            </a:prstGeom>
            <a:solidFill>
              <a:srgbClr val="EB81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100000">
                          <a14:foregroundMark x1="8085" y1="36186" x2="8085" y2="36186"/>
                          <a14:foregroundMark x1="19574" y1="36430" x2="19574" y2="36430"/>
                          <a14:foregroundMark x1="30213" y1="35208" x2="30213" y2="35208"/>
                          <a14:foregroundMark x1="18723" y1="8068" x2="18723" y2="8068"/>
                          <a14:foregroundMark x1="47872" y1="49144" x2="47872" y2="49144"/>
                          <a14:foregroundMark x1="49574" y1="62592" x2="49574" y2="62592"/>
                          <a14:foregroundMark x1="57660" y1="53545" x2="57660" y2="53545"/>
                          <a14:foregroundMark x1="39362" y1="54523" x2="39362" y2="54523"/>
                          <a14:foregroundMark x1="64043" y1="36430" x2="64043" y2="36430"/>
                          <a14:foregroundMark x1="91064" y1="32763" x2="91064" y2="32763"/>
                          <a14:foregroundMark x1="76383" y1="10024" x2="76383" y2="10024"/>
                        </a14:backgroundRemoval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028" y="4887655"/>
              <a:ext cx="973618" cy="84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9" name="직사각형 58"/>
          <p:cNvSpPr/>
          <p:nvPr/>
        </p:nvSpPr>
        <p:spPr>
          <a:xfrm>
            <a:off x="1441946" y="4953928"/>
            <a:ext cx="17331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2009.03.16</a:t>
            </a:r>
          </a:p>
          <a:p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다문화가족지원 우수</a:t>
            </a:r>
            <a:endParaRPr lang="en-US" altLang="ko-KR" sz="14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5A5A5A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프로그램 사업 선정</a:t>
            </a:r>
            <a:endParaRPr lang="en-US" altLang="ko-KR" sz="14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5A5A5A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(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부산광역시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)</a:t>
            </a:r>
          </a:p>
        </p:txBody>
      </p:sp>
      <p:cxnSp>
        <p:nvCxnSpPr>
          <p:cNvPr id="60" name="직선 연결선 59"/>
          <p:cNvCxnSpPr/>
          <p:nvPr/>
        </p:nvCxnSpPr>
        <p:spPr>
          <a:xfrm>
            <a:off x="3611454" y="4403782"/>
            <a:ext cx="6724" cy="8695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타원 60"/>
          <p:cNvSpPr/>
          <p:nvPr/>
        </p:nvSpPr>
        <p:spPr>
          <a:xfrm>
            <a:off x="3542453" y="4266167"/>
            <a:ext cx="140676" cy="140676"/>
          </a:xfrm>
          <a:prstGeom prst="ellipse">
            <a:avLst/>
          </a:prstGeom>
          <a:solidFill>
            <a:srgbClr val="EB8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4149379" y="4941168"/>
            <a:ext cx="130035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2010.02.23</a:t>
            </a:r>
          </a:p>
          <a:p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해외 인턴취업 </a:t>
            </a:r>
            <a:endParaRPr lang="en-US" altLang="ko-KR" sz="14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5A5A5A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지원사업 선정</a:t>
            </a:r>
            <a:endParaRPr lang="en-US" altLang="ko-KR" sz="14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5A5A5A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(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부산광역시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)</a:t>
            </a:r>
          </a:p>
        </p:txBody>
      </p:sp>
      <p:grpSp>
        <p:nvGrpSpPr>
          <p:cNvPr id="25" name="그룹 24"/>
          <p:cNvGrpSpPr/>
          <p:nvPr/>
        </p:nvGrpSpPr>
        <p:grpSpPr>
          <a:xfrm>
            <a:off x="3137032" y="4925253"/>
            <a:ext cx="1002920" cy="1002920"/>
            <a:chOff x="3141267" y="5234392"/>
            <a:chExt cx="1002920" cy="1002920"/>
          </a:xfrm>
        </p:grpSpPr>
        <p:sp>
          <p:nvSpPr>
            <p:cNvPr id="62" name="타원 61"/>
            <p:cNvSpPr/>
            <p:nvPr/>
          </p:nvSpPr>
          <p:spPr>
            <a:xfrm>
              <a:off x="3141267" y="5234392"/>
              <a:ext cx="1002920" cy="1002920"/>
            </a:xfrm>
            <a:prstGeom prst="ellipse">
              <a:avLst/>
            </a:prstGeom>
            <a:solidFill>
              <a:srgbClr val="EB81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0" r="100000">
                          <a14:foregroundMark x1="13125" y1="51910" x2="13125" y2="51910"/>
                          <a14:foregroundMark x1="16458" y1="53483" x2="16458" y2="53483"/>
                          <a14:foregroundMark x1="39167" y1="20000" x2="39167" y2="20000"/>
                          <a14:foregroundMark x1="28333" y1="20449" x2="28333" y2="20449"/>
                          <a14:foregroundMark x1="29167" y1="32135" x2="29167" y2="32135"/>
                          <a14:foregroundMark x1="48958" y1="21798" x2="48958" y2="21798"/>
                          <a14:foregroundMark x1="51458" y1="30337" x2="51458" y2="30337"/>
                          <a14:foregroundMark x1="54167" y1="30112" x2="54167" y2="30112"/>
                          <a14:foregroundMark x1="21875" y1="21124" x2="21875" y2="21124"/>
                          <a14:foregroundMark x1="61875" y1="40899" x2="61875" y2="40899"/>
                          <a14:foregroundMark x1="75625" y1="17079" x2="75625" y2="17079"/>
                        </a14:backgroundRemoval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6696" y="5303803"/>
              <a:ext cx="932062" cy="864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5" name="직선 연결선 64"/>
          <p:cNvCxnSpPr/>
          <p:nvPr/>
        </p:nvCxnSpPr>
        <p:spPr>
          <a:xfrm>
            <a:off x="6688514" y="4400413"/>
            <a:ext cx="6724" cy="8695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타원 65"/>
          <p:cNvSpPr/>
          <p:nvPr/>
        </p:nvSpPr>
        <p:spPr>
          <a:xfrm>
            <a:off x="6618176" y="4262798"/>
            <a:ext cx="140676" cy="140676"/>
          </a:xfrm>
          <a:prstGeom prst="ellipse">
            <a:avLst/>
          </a:prstGeom>
          <a:solidFill>
            <a:srgbClr val="EB8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6233376" y="4919865"/>
            <a:ext cx="1002920" cy="1002920"/>
            <a:chOff x="6216990" y="5231023"/>
            <a:chExt cx="1002920" cy="1002920"/>
          </a:xfrm>
        </p:grpSpPr>
        <p:sp>
          <p:nvSpPr>
            <p:cNvPr id="67" name="타원 66"/>
            <p:cNvSpPr/>
            <p:nvPr/>
          </p:nvSpPr>
          <p:spPr>
            <a:xfrm>
              <a:off x="6216990" y="5231023"/>
              <a:ext cx="1002920" cy="1002920"/>
            </a:xfrm>
            <a:prstGeom prst="ellipse">
              <a:avLst/>
            </a:prstGeom>
            <a:solidFill>
              <a:srgbClr val="EB81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100000" l="0" r="100000">
                          <a14:foregroundMark x1="11605" y1="82278" x2="11605" y2="82278"/>
                          <a14:foregroundMark x1="26173" y1="85443" x2="26173" y2="85443"/>
                          <a14:foregroundMark x1="14815" y1="63608" x2="14815" y2="63608"/>
                          <a14:foregroundMark x1="80988" y1="62975" x2="80988" y2="62975"/>
                          <a14:foregroundMark x1="74815" y1="85443" x2="74815" y2="85443"/>
                          <a14:foregroundMark x1="90864" y1="87342" x2="90864" y2="87342"/>
                          <a14:foregroundMark x1="56790" y1="37342" x2="56790" y2="37342"/>
                          <a14:foregroundMark x1="36790" y1="37342" x2="36790" y2="37342"/>
                          <a14:foregroundMark x1="47654" y1="18354" x2="47654" y2="18354"/>
                        </a14:backgroundRemoval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990" y="5266783"/>
              <a:ext cx="1002920" cy="782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8" name="직사각형 67"/>
          <p:cNvSpPr/>
          <p:nvPr/>
        </p:nvSpPr>
        <p:spPr>
          <a:xfrm>
            <a:off x="7220890" y="5013176"/>
            <a:ext cx="150554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2014.02.25</a:t>
            </a:r>
          </a:p>
          <a:p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부산가톨릭대학교</a:t>
            </a:r>
            <a:endParaRPr lang="en-US" altLang="ko-KR" sz="14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5A5A5A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후원회 출범</a:t>
            </a:r>
            <a:endParaRPr lang="en-US" altLang="ko-KR" sz="14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5A5A5A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</p:txBody>
      </p:sp>
      <p:cxnSp>
        <p:nvCxnSpPr>
          <p:cNvPr id="69" name="직선 연결선 68"/>
          <p:cNvCxnSpPr/>
          <p:nvPr/>
        </p:nvCxnSpPr>
        <p:spPr>
          <a:xfrm>
            <a:off x="5347206" y="3234011"/>
            <a:ext cx="6724" cy="8695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타원 69"/>
          <p:cNvSpPr/>
          <p:nvPr/>
        </p:nvSpPr>
        <p:spPr>
          <a:xfrm>
            <a:off x="5152276" y="4103534"/>
            <a:ext cx="420284" cy="420284"/>
          </a:xfrm>
          <a:prstGeom prst="ellipse">
            <a:avLst/>
          </a:prstGeom>
          <a:solidFill>
            <a:srgbClr val="49B0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1" name="타원 70"/>
          <p:cNvSpPr/>
          <p:nvPr/>
        </p:nvSpPr>
        <p:spPr>
          <a:xfrm>
            <a:off x="4769837" y="2135984"/>
            <a:ext cx="1185162" cy="1185162"/>
          </a:xfrm>
          <a:prstGeom prst="ellipse">
            <a:avLst/>
          </a:prstGeom>
          <a:solidFill>
            <a:srgbClr val="49B0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5954540" y="2219214"/>
            <a:ext cx="18533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2013.12.26</a:t>
            </a:r>
          </a:p>
          <a:p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부산가톨릭대학교</a:t>
            </a:r>
            <a:endParaRPr lang="en-US" altLang="ko-KR" sz="14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5A5A5A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en-US" altLang="ko-KR" sz="16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49B0B3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2013</a:t>
            </a:r>
            <a:r>
              <a:rPr lang="ko-KR" altLang="en-US" sz="16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49B0B3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년도 대학기관</a:t>
            </a:r>
            <a:endParaRPr lang="en-US" altLang="ko-KR" sz="160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49B0B3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ko-KR" altLang="en-US" sz="16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49B0B3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평가인증 획득</a:t>
            </a:r>
            <a:endParaRPr lang="en-US" altLang="ko-KR" sz="160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49B0B3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99783" l="0" r="100000">
                        <a14:foregroundMark x1="21519" y1="36957" x2="21519" y2="36957"/>
                        <a14:foregroundMark x1="46414" y1="18696" x2="46414" y2="18696"/>
                        <a14:foregroundMark x1="81435" y1="40000" x2="81435" y2="40000"/>
                        <a14:foregroundMark x1="81435" y1="76522" x2="81435" y2="76522"/>
                        <a14:foregroundMark x1="23418" y1="75652" x2="23418" y2="75652"/>
                      </a14:backgroundRemoval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439" y="2180533"/>
            <a:ext cx="1008112" cy="978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그림 7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460" y="343673"/>
            <a:ext cx="566818" cy="566818"/>
          </a:xfrm>
          <a:prstGeom prst="rect">
            <a:avLst/>
          </a:prstGeom>
        </p:spPr>
      </p:pic>
      <p:sp>
        <p:nvSpPr>
          <p:cNvPr id="52" name="직사각형 51"/>
          <p:cNvSpPr/>
          <p:nvPr/>
        </p:nvSpPr>
        <p:spPr>
          <a:xfrm>
            <a:off x="140085" y="116632"/>
            <a:ext cx="1771200" cy="180000"/>
          </a:xfrm>
          <a:prstGeom prst="rect">
            <a:avLst/>
          </a:prstGeom>
          <a:solidFill>
            <a:srgbClr val="8798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1907704" y="116632"/>
            <a:ext cx="1771200" cy="180000"/>
          </a:xfrm>
          <a:prstGeom prst="rect">
            <a:avLst/>
          </a:prstGeom>
          <a:solidFill>
            <a:srgbClr val="F46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679637" y="116632"/>
            <a:ext cx="1771200" cy="180000"/>
          </a:xfrm>
          <a:prstGeom prst="rect">
            <a:avLst/>
          </a:prstGeom>
          <a:solidFill>
            <a:srgbClr val="978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5450837" y="116632"/>
            <a:ext cx="1773060" cy="188084"/>
          </a:xfrm>
          <a:prstGeom prst="rect">
            <a:avLst/>
          </a:prstGeom>
          <a:solidFill>
            <a:srgbClr val="F6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7202596" y="116632"/>
            <a:ext cx="1797388" cy="188084"/>
          </a:xfrm>
          <a:prstGeom prst="rect">
            <a:avLst/>
          </a:prstGeom>
          <a:solidFill>
            <a:srgbClr val="B9C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33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9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-27384"/>
            <a:ext cx="9144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 rot="5400000">
            <a:off x="-3353718" y="3356992"/>
            <a:ext cx="6858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5400000">
            <a:off x="5642992" y="3329608"/>
            <a:ext cx="6858000" cy="144016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286" y="6724277"/>
            <a:ext cx="2402474" cy="152400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758004" y="6618842"/>
            <a:ext cx="4023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부산가톨릭대학교   </a:t>
            </a:r>
            <a:r>
              <a:rPr lang="en-US" altLang="ko-KR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-  CATHOLIC UNIVERSITY OF PUSAN</a:t>
            </a:r>
            <a:endParaRPr lang="ko-KR" altLang="en-US" sz="1200" dirty="0">
              <a:solidFill>
                <a:srgbClr val="5A5A5A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756004" y="6724277"/>
            <a:ext cx="2402474" cy="152400"/>
          </a:xfrm>
          <a:prstGeom prst="rect">
            <a:avLst/>
          </a:prstGeom>
          <a:solidFill>
            <a:srgbClr val="70D7DA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95536" y="304716"/>
            <a:ext cx="8352928" cy="6264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</a:rPr>
              <a:t>우리 대학의 </a:t>
            </a:r>
            <a:r>
              <a:rPr lang="en-US" altLang="ko-KR" dirty="0">
                <a:solidFill>
                  <a:prstClr val="white"/>
                </a:solidFill>
              </a:rPr>
              <a:t>5</a:t>
            </a:r>
            <a:r>
              <a:rPr lang="ko-KR" altLang="en-US" dirty="0">
                <a:solidFill>
                  <a:prstClr val="white"/>
                </a:solidFill>
              </a:rPr>
              <a:t>개 단과대학</a:t>
            </a:r>
            <a:r>
              <a:rPr lang="en-US" altLang="ko-KR" dirty="0">
                <a:solidFill>
                  <a:prstClr val="white"/>
                </a:solidFill>
              </a:rPr>
              <a:t>(</a:t>
            </a:r>
            <a:r>
              <a:rPr lang="ko-KR" altLang="en-US" dirty="0">
                <a:solidFill>
                  <a:prstClr val="white"/>
                </a:solidFill>
              </a:rPr>
              <a:t>간호대학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보건과학대학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응용과학대학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사회과학대학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en-US" dirty="0">
                <a:solidFill>
                  <a:prstClr val="white"/>
                </a:solidFill>
              </a:rPr>
              <a:t>신학대학</a:t>
            </a:r>
            <a:r>
              <a:rPr lang="en-US" altLang="ko-KR" dirty="0">
                <a:solidFill>
                  <a:prstClr val="white"/>
                </a:solidFill>
              </a:rPr>
              <a:t>)</a:t>
            </a:r>
            <a:r>
              <a:rPr lang="ko-KR" altLang="en-US" dirty="0">
                <a:solidFill>
                  <a:prstClr val="white"/>
                </a:solidFill>
              </a:rPr>
              <a:t>을 상징하는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0557" y1="40934" x2="50557" y2="40934"/>
                      </a14:backgroundRemoval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190" y="6580701"/>
            <a:ext cx="382056" cy="30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그림 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460" y="343673"/>
            <a:ext cx="566818" cy="566818"/>
          </a:xfrm>
          <a:prstGeom prst="rect">
            <a:avLst/>
          </a:prstGeom>
        </p:spPr>
      </p:pic>
      <p:sp>
        <p:nvSpPr>
          <p:cNvPr id="52" name="직사각형 51"/>
          <p:cNvSpPr/>
          <p:nvPr/>
        </p:nvSpPr>
        <p:spPr>
          <a:xfrm>
            <a:off x="140085" y="116632"/>
            <a:ext cx="1771200" cy="180000"/>
          </a:xfrm>
          <a:prstGeom prst="rect">
            <a:avLst/>
          </a:prstGeom>
          <a:solidFill>
            <a:srgbClr val="8798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1907704" y="116632"/>
            <a:ext cx="1771200" cy="180000"/>
          </a:xfrm>
          <a:prstGeom prst="rect">
            <a:avLst/>
          </a:prstGeom>
          <a:solidFill>
            <a:srgbClr val="F46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679637" y="116632"/>
            <a:ext cx="1771200" cy="180000"/>
          </a:xfrm>
          <a:prstGeom prst="rect">
            <a:avLst/>
          </a:prstGeom>
          <a:solidFill>
            <a:srgbClr val="978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5450837" y="116632"/>
            <a:ext cx="1773060" cy="188084"/>
          </a:xfrm>
          <a:prstGeom prst="rect">
            <a:avLst/>
          </a:prstGeom>
          <a:solidFill>
            <a:srgbClr val="F6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7202596" y="116632"/>
            <a:ext cx="1797388" cy="188084"/>
          </a:xfrm>
          <a:prstGeom prst="rect">
            <a:avLst/>
          </a:prstGeom>
          <a:solidFill>
            <a:srgbClr val="B9C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51" name="타원 50"/>
          <p:cNvSpPr/>
          <p:nvPr/>
        </p:nvSpPr>
        <p:spPr>
          <a:xfrm>
            <a:off x="1763688" y="1412776"/>
            <a:ext cx="1152128" cy="1152128"/>
          </a:xfrm>
          <a:prstGeom prst="ellipse">
            <a:avLst/>
          </a:prstGeom>
          <a:solidFill>
            <a:srgbClr val="8798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1825581" y="1773455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신학대학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74" name="타원 73"/>
          <p:cNvSpPr/>
          <p:nvPr/>
        </p:nvSpPr>
        <p:spPr>
          <a:xfrm>
            <a:off x="467544" y="2492896"/>
            <a:ext cx="1152128" cy="1152128"/>
          </a:xfrm>
          <a:prstGeom prst="ellipse">
            <a:avLst/>
          </a:prstGeom>
          <a:solidFill>
            <a:srgbClr val="F46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530554" y="2791473"/>
            <a:ext cx="1018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보건과학</a:t>
            </a:r>
            <a:endParaRPr lang="en-US" altLang="ko-KR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white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en-US" altLang="ko-KR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 </a:t>
            </a:r>
            <a:r>
              <a:rPr lang="ko-KR" altLang="en-US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대학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76" name="타원 75"/>
          <p:cNvSpPr/>
          <p:nvPr/>
        </p:nvSpPr>
        <p:spPr>
          <a:xfrm>
            <a:off x="2987824" y="2492896"/>
            <a:ext cx="1152128" cy="1152128"/>
          </a:xfrm>
          <a:prstGeom prst="ellipse">
            <a:avLst/>
          </a:prstGeom>
          <a:solidFill>
            <a:srgbClr val="B9C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3059832" y="2792217"/>
            <a:ext cx="1018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응용과학</a:t>
            </a:r>
            <a:endParaRPr lang="en-US" altLang="ko-KR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white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en-US" altLang="ko-KR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 </a:t>
            </a:r>
            <a:r>
              <a:rPr lang="ko-KR" altLang="en-US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대학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78" name="타원 77"/>
          <p:cNvSpPr/>
          <p:nvPr/>
        </p:nvSpPr>
        <p:spPr>
          <a:xfrm>
            <a:off x="971600" y="3933056"/>
            <a:ext cx="1152128" cy="1152128"/>
          </a:xfrm>
          <a:prstGeom prst="ellipse">
            <a:avLst/>
          </a:prstGeom>
          <a:solidFill>
            <a:srgbClr val="978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1032319" y="4333234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간호대학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82" name="타원 81"/>
          <p:cNvSpPr/>
          <p:nvPr/>
        </p:nvSpPr>
        <p:spPr>
          <a:xfrm>
            <a:off x="2483768" y="3933056"/>
            <a:ext cx="1152128" cy="1152128"/>
          </a:xfrm>
          <a:prstGeom prst="ellipse">
            <a:avLst/>
          </a:prstGeom>
          <a:solidFill>
            <a:srgbClr val="F6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548761" y="4229636"/>
            <a:ext cx="1018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사회과학</a:t>
            </a:r>
            <a:endParaRPr lang="en-US" altLang="ko-KR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white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en-US" altLang="ko-KR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  </a:t>
            </a:r>
            <a:r>
              <a:rPr lang="ko-KR" altLang="en-US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대학</a:t>
            </a:r>
            <a:endParaRPr lang="ko-KR" altLang="en-US" dirty="0">
              <a:solidFill>
                <a:prstClr val="black"/>
              </a:solidFill>
            </a:endParaRPr>
          </a:p>
        </p:txBody>
      </p:sp>
      <p:pic>
        <p:nvPicPr>
          <p:cNvPr id="84" name="그림 8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82068"/>
            <a:ext cx="1204768" cy="1204768"/>
          </a:xfrm>
          <a:prstGeom prst="rect">
            <a:avLst/>
          </a:prstGeom>
        </p:spPr>
      </p:pic>
      <p:sp>
        <p:nvSpPr>
          <p:cNvPr id="85" name="직사각형 84"/>
          <p:cNvSpPr/>
          <p:nvPr/>
        </p:nvSpPr>
        <p:spPr>
          <a:xfrm>
            <a:off x="4355976" y="2657237"/>
            <a:ext cx="2640466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52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blipFill>
                  <a:blip r:embed="rId6"/>
                  <a:stretch>
                    <a:fillRect/>
                  </a:stretch>
                </a:blipFill>
                <a:latin typeface="-윤고딕330" panose="02030504000101010101" pitchFamily="18" charset="-127"/>
                <a:ea typeface="-윤고딕330" panose="02030504000101010101" pitchFamily="18" charset="-127"/>
              </a:rPr>
              <a:t>오색빛깔</a:t>
            </a:r>
            <a:endParaRPr lang="ko-KR" altLang="en-US" sz="5200" dirty="0">
              <a:blipFill>
                <a:blip r:embed="rId6"/>
                <a:stretch>
                  <a:fillRect/>
                </a:stretch>
              </a:blip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4413814" y="220486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2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부산가톨릭대학교</a:t>
            </a:r>
            <a:r>
              <a:rPr lang="ko-KR" altLang="en-US" sz="2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는 앞으로도</a:t>
            </a:r>
            <a:endParaRPr lang="en-US" altLang="ko-KR" sz="20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5A5A5A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6832309" y="3049215"/>
            <a:ext cx="981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을 통해</a:t>
            </a:r>
            <a:endParaRPr lang="en-US" altLang="ko-KR" sz="20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5A5A5A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4408004" y="3606115"/>
            <a:ext cx="43845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국제수준의 글로벌 리더를</a:t>
            </a:r>
            <a:endParaRPr lang="en-US" altLang="ko-KR" sz="24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5A5A5A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  <a:p>
            <a:r>
              <a:rPr lang="ko-KR" altLang="en-US" sz="2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양성하는 대학</a:t>
            </a:r>
            <a:r>
              <a:rPr lang="ko-KR" altLang="en-US" sz="2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으로 발전 할 것입니다</a:t>
            </a:r>
            <a:endParaRPr lang="en-US" altLang="ko-KR" sz="20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rgbClr val="5A5A5A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292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-20038" y="133400"/>
            <a:ext cx="9180912" cy="665113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6000"/>
                  <a:lumOff val="4000"/>
                </a:schemeClr>
              </a:gs>
              <a:gs pos="50000">
                <a:srgbClr val="B9CCDB">
                  <a:lumMod val="5000"/>
                  <a:lumOff val="95000"/>
                </a:srgbClr>
              </a:gs>
              <a:gs pos="100000">
                <a:srgbClr val="49B0B3">
                  <a:lumMod val="18000"/>
                  <a:lumOff val="82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 rot="5400000">
            <a:off x="759451" y="1908591"/>
            <a:ext cx="289595" cy="1852674"/>
          </a:xfrm>
          <a:prstGeom prst="rect">
            <a:avLst/>
          </a:prstGeom>
          <a:solidFill>
            <a:srgbClr val="8798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 rot="5400000">
            <a:off x="2600478" y="1920051"/>
            <a:ext cx="289592" cy="1829749"/>
          </a:xfrm>
          <a:prstGeom prst="rect">
            <a:avLst/>
          </a:prstGeom>
          <a:solidFill>
            <a:srgbClr val="F46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5400000">
            <a:off x="4430904" y="1919374"/>
            <a:ext cx="289597" cy="1831109"/>
          </a:xfrm>
          <a:prstGeom prst="rect">
            <a:avLst/>
          </a:prstGeom>
          <a:solidFill>
            <a:srgbClr val="978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 rot="5400000">
            <a:off x="6261149" y="1920051"/>
            <a:ext cx="289592" cy="1829749"/>
          </a:xfrm>
          <a:prstGeom prst="rect">
            <a:avLst/>
          </a:prstGeom>
          <a:solidFill>
            <a:srgbClr val="F0D7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 rot="5400000">
            <a:off x="8096493" y="1914684"/>
            <a:ext cx="289594" cy="1840486"/>
          </a:xfrm>
          <a:prstGeom prst="rect">
            <a:avLst/>
          </a:prstGeom>
          <a:solidFill>
            <a:srgbClr val="B9C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-22088" y="6568502"/>
            <a:ext cx="9201538" cy="293082"/>
          </a:xfrm>
          <a:prstGeom prst="rect">
            <a:avLst/>
          </a:prstGeom>
          <a:solidFill>
            <a:srgbClr val="49B0B3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직각 삼각형 9"/>
          <p:cNvSpPr/>
          <p:nvPr/>
        </p:nvSpPr>
        <p:spPr>
          <a:xfrm>
            <a:off x="11064069" y="6573686"/>
            <a:ext cx="720080" cy="720080"/>
          </a:xfrm>
          <a:prstGeom prst="rtTriangle">
            <a:avLst/>
          </a:prstGeom>
          <a:solidFill>
            <a:srgbClr val="B9C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529" y="2680073"/>
            <a:ext cx="9155005" cy="45719"/>
          </a:xfrm>
          <a:prstGeom prst="rect">
            <a:avLst/>
          </a:prstGeom>
          <a:solidFill>
            <a:srgbClr val="24B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직각 삼각형 11"/>
          <p:cNvSpPr/>
          <p:nvPr/>
        </p:nvSpPr>
        <p:spPr>
          <a:xfrm rot="5400000">
            <a:off x="-22086" y="112889"/>
            <a:ext cx="1010948" cy="1010948"/>
          </a:xfrm>
          <a:prstGeom prst="rtTriangle">
            <a:avLst/>
          </a:prstGeom>
          <a:solidFill>
            <a:srgbClr val="49B0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96095" y="171987"/>
            <a:ext cx="18421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 err="1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ontents</a:t>
            </a:r>
            <a:endParaRPr lang="ko-KR" altLang="en-US" sz="4000" dirty="0">
              <a:solidFill>
                <a:prstClr val="black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993239" y="1735290"/>
            <a:ext cx="2092239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-윤고딕330" panose="02030504000101010101" pitchFamily="18" charset="-127"/>
                <a:ea typeface="-윤고딕330" panose="02030504000101010101" pitchFamily="18" charset="-127"/>
              </a:rPr>
              <a:t>감 사</a:t>
            </a:r>
            <a:endParaRPr lang="ko-KR" altLang="en-US" sz="6800" dirty="0"/>
          </a:p>
        </p:txBody>
      </p:sp>
      <p:sp>
        <p:nvSpPr>
          <p:cNvPr id="15" name="직사각형 14"/>
          <p:cNvSpPr/>
          <p:nvPr/>
        </p:nvSpPr>
        <p:spPr>
          <a:xfrm>
            <a:off x="3983511" y="2785927"/>
            <a:ext cx="3198311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-윤고딕330" panose="02030504000101010101" pitchFamily="18" charset="-127"/>
                <a:ea typeface="-윤고딕330" panose="02030504000101010101" pitchFamily="18" charset="-127"/>
              </a:rPr>
              <a:t>합 </a:t>
            </a:r>
            <a:r>
              <a:rPr lang="ko-KR" altLang="en-US" sz="6800" dirty="0" err="1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-윤고딕330" panose="02030504000101010101" pitchFamily="18" charset="-127"/>
                <a:ea typeface="-윤고딕330" panose="02030504000101010101" pitchFamily="18" charset="-127"/>
              </a:rPr>
              <a:t>니</a:t>
            </a:r>
            <a:r>
              <a:rPr lang="ko-KR" altLang="en-US" sz="6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-윤고딕330" panose="02030504000101010101" pitchFamily="18" charset="-127"/>
                <a:ea typeface="-윤고딕330" panose="02030504000101010101" pitchFamily="18" charset="-127"/>
              </a:rPr>
              <a:t> 다</a:t>
            </a:r>
            <a:endParaRPr lang="ko-KR" altLang="en-US" sz="6800" dirty="0"/>
          </a:p>
        </p:txBody>
      </p:sp>
      <p:sp>
        <p:nvSpPr>
          <p:cNvPr id="16" name="직사각형 15"/>
          <p:cNvSpPr/>
          <p:nvPr/>
        </p:nvSpPr>
        <p:spPr>
          <a:xfrm>
            <a:off x="2775538" y="6589995"/>
            <a:ext cx="4023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부산가톨릭대학교   </a:t>
            </a:r>
            <a:r>
              <a:rPr lang="en-US" altLang="ko-KR" sz="12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5A5A5A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-  CATHOLIC UNIVERSITY OF PUSAN</a:t>
            </a:r>
            <a:endParaRPr lang="ko-KR" altLang="en-US" sz="1200" dirty="0">
              <a:solidFill>
                <a:srgbClr val="5A5A5A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0557" y1="40934" x2="50557" y2="40934"/>
                      </a14:backgroundRemoval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724" y="6551854"/>
            <a:ext cx="382056" cy="30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>
          <a:xfrm>
            <a:off x="-20039" y="-10618"/>
            <a:ext cx="9199487" cy="144017"/>
          </a:xfrm>
          <a:prstGeom prst="rect">
            <a:avLst/>
          </a:prstGeom>
          <a:solidFill>
            <a:srgbClr val="49B0B3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-17138" y="44624"/>
            <a:ext cx="62869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5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latin typeface="-윤고딕330" panose="02030504000101010101" pitchFamily="18" charset="-127"/>
                <a:ea typeface="-윤고딕330" panose="02030504000101010101" pitchFamily="18" charset="-127"/>
              </a:rPr>
              <a:t>C</a:t>
            </a:r>
            <a:endParaRPr lang="ko-KR" altLang="en-US" sz="5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1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208</Words>
  <Application>Microsoft Office PowerPoint</Application>
  <PresentationFormat>화면 슬라이드 쇼(4:3)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5</vt:i4>
      </vt:variant>
      <vt:variant>
        <vt:lpstr>슬라이드 제목</vt:lpstr>
      </vt:variant>
      <vt:variant>
        <vt:i4>7</vt:i4>
      </vt:variant>
    </vt:vector>
  </HeadingPairs>
  <TitlesOfParts>
    <vt:vector size="18" baseType="lpstr">
      <vt:lpstr>굴림</vt:lpstr>
      <vt:lpstr>Arial</vt:lpstr>
      <vt:lpstr>맑은 고딕</vt:lpstr>
      <vt:lpstr>Calibri</vt:lpstr>
      <vt:lpstr>Franklin Gothic Demi Cond</vt:lpstr>
      <vt:lpstr>-윤고딕330</vt:lpstr>
      <vt:lpstr>Office 테마</vt:lpstr>
      <vt:lpstr>2_Office 테마</vt:lpstr>
      <vt:lpstr>3_Office 테마</vt:lpstr>
      <vt:lpstr>1_Office 테마</vt:lpstr>
      <vt:lpstr>4_Office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SAMSUNG</dc:creator>
  <cp:lastModifiedBy>SAMSUNG</cp:lastModifiedBy>
  <cp:revision>6</cp:revision>
  <dcterms:created xsi:type="dcterms:W3CDTF">2015-08-17T18:51:08Z</dcterms:created>
  <dcterms:modified xsi:type="dcterms:W3CDTF">2015-08-19T02:44:03Z</dcterms:modified>
</cp:coreProperties>
</file>