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7" r:id="rId4"/>
    <p:sldId id="265" r:id="rId5"/>
    <p:sldId id="273" r:id="rId6"/>
    <p:sldId id="274" r:id="rId7"/>
    <p:sldId id="268" r:id="rId8"/>
    <p:sldId id="271" r:id="rId9"/>
    <p:sldId id="275" r:id="rId10"/>
    <p:sldId id="270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74F"/>
    <a:srgbClr val="DFF41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955D-9610-4A34-8916-8E5DB5D8DA27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4179-97D6-4C1B-A2A3-FA360DEBAC8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하트 43"/>
          <p:cNvSpPr/>
          <p:nvPr/>
        </p:nvSpPr>
        <p:spPr>
          <a:xfrm rot="20585910">
            <a:off x="5135040" y="5146298"/>
            <a:ext cx="720080" cy="100811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2465662" y="4671242"/>
            <a:ext cx="720080" cy="576064"/>
          </a:xfrm>
          <a:prstGeom prst="ellipse">
            <a:avLst/>
          </a:prstGeom>
          <a:solidFill>
            <a:srgbClr val="E7F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 descr="z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80112" y="5013176"/>
            <a:ext cx="1238423" cy="1247949"/>
          </a:xfrm>
          <a:prstGeom prst="rect">
            <a:avLst/>
          </a:prstGeom>
        </p:spPr>
      </p:pic>
      <p:pic>
        <p:nvPicPr>
          <p:cNvPr id="6" name="그림 5" descr="NaverBlog_20150727_133617_0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9761">
            <a:off x="-40493" y="4487408"/>
            <a:ext cx="2107192" cy="2808312"/>
          </a:xfrm>
          <a:prstGeom prst="rect">
            <a:avLst/>
          </a:prstGeom>
        </p:spPr>
      </p:pic>
      <p:pic>
        <p:nvPicPr>
          <p:cNvPr id="3" name="그림 2" descr="s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9107" y="4826998"/>
            <a:ext cx="790685" cy="2067214"/>
          </a:xfrm>
          <a:prstGeom prst="rect">
            <a:avLst/>
          </a:prstGeom>
        </p:spPr>
      </p:pic>
      <p:pic>
        <p:nvPicPr>
          <p:cNvPr id="7" name="그림 6" descr="NaverBlog_20150727_133623_09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25507" y="4869160"/>
            <a:ext cx="2655005" cy="1988840"/>
          </a:xfrm>
          <a:prstGeom prst="rect">
            <a:avLst/>
          </a:prstGeom>
        </p:spPr>
      </p:pic>
      <p:pic>
        <p:nvPicPr>
          <p:cNvPr id="8" name="그림 7" descr="NaverBlog_20150727_133622_08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1739" y="5399906"/>
            <a:ext cx="1946485" cy="1458094"/>
          </a:xfrm>
          <a:prstGeom prst="rect">
            <a:avLst/>
          </a:prstGeom>
        </p:spPr>
      </p:pic>
      <p:pic>
        <p:nvPicPr>
          <p:cNvPr id="9" name="그림 8" descr="NaverBlog_20150727_133619_04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9712" y="4752528"/>
            <a:ext cx="1600369" cy="2132856"/>
          </a:xfrm>
          <a:prstGeom prst="rect">
            <a:avLst/>
          </a:prstGeom>
        </p:spPr>
      </p:pic>
      <p:pic>
        <p:nvPicPr>
          <p:cNvPr id="2" name="그림 1" descr="dz.pn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347864" y="5226383"/>
            <a:ext cx="1428950" cy="1686160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2051720" y="836712"/>
            <a:ext cx="4968552" cy="2736304"/>
            <a:chOff x="2267744" y="980728"/>
            <a:chExt cx="4671467" cy="1521221"/>
          </a:xfrm>
          <a:solidFill>
            <a:schemeClr val="bg2"/>
          </a:solidFill>
        </p:grpSpPr>
        <p:sp>
          <p:nvSpPr>
            <p:cNvPr id="12" name="정오각형 11"/>
            <p:cNvSpPr/>
            <p:nvPr/>
          </p:nvSpPr>
          <p:spPr>
            <a:xfrm>
              <a:off x="2411760" y="1052736"/>
              <a:ext cx="4392488" cy="1368152"/>
            </a:xfrm>
            <a:prstGeom prst="pent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2330699" y="1502890"/>
              <a:ext cx="1008107" cy="989582"/>
            </a:xfrm>
            <a:prstGeom prst="line">
              <a:avLst/>
            </a:prstGeom>
            <a:grp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V="1">
              <a:off x="2267744" y="980728"/>
              <a:ext cx="2640394" cy="640515"/>
            </a:xfrm>
            <a:prstGeom prst="line">
              <a:avLst/>
            </a:prstGeom>
            <a:grpFill/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4490939" y="1016940"/>
              <a:ext cx="2448272" cy="576064"/>
            </a:xfrm>
            <a:prstGeom prst="line">
              <a:avLst/>
            </a:prstGeom>
            <a:grpFill/>
            <a:ln w="57150">
              <a:solidFill>
                <a:schemeClr val="accent3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V="1">
              <a:off x="5894887" y="1493837"/>
              <a:ext cx="1008112" cy="1008112"/>
            </a:xfrm>
            <a:prstGeom prst="line">
              <a:avLst/>
            </a:prstGeom>
            <a:grpFill/>
            <a:ln w="57150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V="1">
              <a:off x="3106633" y="2420883"/>
              <a:ext cx="3049543" cy="5"/>
            </a:xfrm>
            <a:prstGeom prst="line">
              <a:avLst/>
            </a:prstGeom>
            <a:grpFill/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771800" y="2060848"/>
            <a:ext cx="36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HY나무B" pitchFamily="18" charset="-127"/>
                <a:ea typeface="HY나무B" pitchFamily="18" charset="-127"/>
              </a:rPr>
              <a:t>부산가톨릭대학교</a:t>
            </a:r>
            <a:endParaRPr lang="ko-KR" altLang="en-US" sz="3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HY나무B" pitchFamily="18" charset="-127"/>
              <a:ea typeface="HY나무B" pitchFamily="18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 flipH="1">
            <a:off x="3014983" y="4374157"/>
            <a:ext cx="72008" cy="216024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2771800" y="4365104"/>
            <a:ext cx="8384" cy="179812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flipH="1">
            <a:off x="3203848" y="4581128"/>
            <a:ext cx="144016" cy="144016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294174">
            <a:off x="7098192" y="5073646"/>
            <a:ext cx="2520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atin typeface="HY헤드라인M" pitchFamily="18" charset="-127"/>
                <a:ea typeface="HY헤드라인M" pitchFamily="18" charset="-127"/>
              </a:rPr>
              <a:t>꿈꾸는 </a:t>
            </a:r>
            <a:r>
              <a:rPr lang="ko-KR" altLang="en-US" sz="1000" dirty="0" err="1" smtClean="0">
                <a:latin typeface="HY헤드라인M" pitchFamily="18" charset="-127"/>
                <a:ea typeface="HY헤드라인M" pitchFamily="18" charset="-127"/>
              </a:rPr>
              <a:t>로사리오관</a:t>
            </a:r>
            <a:endParaRPr lang="ko-KR" altLang="en-US" sz="1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 rot="2255160">
            <a:off x="-275811" y="5100722"/>
            <a:ext cx="21957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atin typeface="HY헤드라인M" pitchFamily="18" charset="-127"/>
                <a:ea typeface="HY헤드라인M" pitchFamily="18" charset="-127"/>
              </a:rPr>
              <a:t>학구열이 </a:t>
            </a:r>
            <a:r>
              <a:rPr lang="ko-KR" altLang="en-US" sz="1000" smtClean="0">
                <a:latin typeface="HY헤드라인M" pitchFamily="18" charset="-127"/>
                <a:ea typeface="HY헤드라인M" pitchFamily="18" charset="-127"/>
              </a:rPr>
              <a:t>불타오르는 </a:t>
            </a:r>
            <a:r>
              <a:rPr lang="ko-KR" altLang="en-US" sz="1000" dirty="0" err="1" smtClean="0">
                <a:latin typeface="HY헤드라인M" pitchFamily="18" charset="-127"/>
                <a:ea typeface="HY헤드라인M" pitchFamily="18" charset="-127"/>
              </a:rPr>
              <a:t>대학본부관</a:t>
            </a:r>
            <a:endParaRPr lang="ko-KR" altLang="en-US" sz="1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 rot="19572986">
            <a:off x="2756808" y="490945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HY헤드라인M" pitchFamily="18" charset="-127"/>
                <a:ea typeface="HY헤드라인M" pitchFamily="18" charset="-127"/>
              </a:rPr>
              <a:t>비상하라</a:t>
            </a:r>
            <a:r>
              <a:rPr lang="en-US" altLang="ko-KR" sz="1200" dirty="0" smtClean="0">
                <a:latin typeface="HY헤드라인M" pitchFamily="18" charset="-127"/>
                <a:ea typeface="HY헤드라인M" pitchFamily="18" charset="-127"/>
              </a:rPr>
              <a:t>!!</a:t>
            </a:r>
            <a:endParaRPr lang="ko-KR" altLang="en-US" sz="1200" dirty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42" name="그룹 41"/>
          <p:cNvGrpSpPr/>
          <p:nvPr/>
        </p:nvGrpSpPr>
        <p:grpSpPr>
          <a:xfrm rot="790475">
            <a:off x="466689" y="4598501"/>
            <a:ext cx="495429" cy="288032"/>
            <a:chOff x="683568" y="4437112"/>
            <a:chExt cx="495429" cy="288032"/>
          </a:xfrm>
        </p:grpSpPr>
        <p:cxnSp>
          <p:nvCxnSpPr>
            <p:cNvPr id="36" name="직선 연결선 35"/>
            <p:cNvCxnSpPr/>
            <p:nvPr/>
          </p:nvCxnSpPr>
          <p:spPr>
            <a:xfrm>
              <a:off x="683568" y="4437112"/>
              <a:ext cx="72008" cy="28803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 flipV="1">
              <a:off x="746949" y="4501841"/>
              <a:ext cx="432048" cy="21602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 rot="20745380">
            <a:off x="497330" y="441752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뜨겁게</a:t>
            </a:r>
            <a:endParaRPr lang="ko-KR" altLang="en-US" sz="12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rot="20263543">
            <a:off x="1916763" y="887968"/>
            <a:ext cx="36724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 smtClean="0">
                <a:latin typeface="HY나무B" pitchFamily="18" charset="-127"/>
                <a:ea typeface="HY나무B" pitchFamily="18" charset="-127"/>
              </a:rPr>
              <a:t>진리탐구</a:t>
            </a:r>
            <a:r>
              <a:rPr lang="en-US" altLang="ko-KR" sz="1300" dirty="0" smtClean="0">
                <a:latin typeface="HY나무B" pitchFamily="18" charset="-127"/>
                <a:ea typeface="HY나무B" pitchFamily="18" charset="-127"/>
              </a:rPr>
              <a:t>,</a:t>
            </a:r>
            <a:r>
              <a:rPr lang="ko-KR" altLang="en-US" sz="1300" dirty="0" smtClean="0">
                <a:latin typeface="HY나무B" pitchFamily="18" charset="-127"/>
                <a:ea typeface="HY나무B" pitchFamily="18" charset="-127"/>
              </a:rPr>
              <a:t> 사랑의 실천</a:t>
            </a:r>
            <a:r>
              <a:rPr lang="en-US" altLang="ko-KR" sz="1300" dirty="0" smtClean="0">
                <a:latin typeface="HY나무B" pitchFamily="18" charset="-127"/>
                <a:ea typeface="HY나무B" pitchFamily="18" charset="-127"/>
              </a:rPr>
              <a:t>, </a:t>
            </a:r>
            <a:r>
              <a:rPr lang="ko-KR" altLang="en-US" sz="1300" dirty="0" smtClean="0">
                <a:latin typeface="HY나무B" pitchFamily="18" charset="-127"/>
                <a:ea typeface="HY나무B" pitchFamily="18" charset="-127"/>
              </a:rPr>
              <a:t>봉사의 정신</a:t>
            </a:r>
            <a:endParaRPr lang="ko-KR" altLang="en-US" sz="1300" dirty="0"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 rot="1322029">
            <a:off x="4596041" y="1136681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HY나무B" pitchFamily="18" charset="-127"/>
                <a:ea typeface="HY나무B" pitchFamily="18" charset="-127"/>
              </a:rPr>
              <a:t>당신이 꾸는 꿈이 이뤄지는 그곳은</a:t>
            </a:r>
            <a:r>
              <a:rPr lang="en-US" altLang="ko-KR" sz="1200" dirty="0" smtClean="0">
                <a:latin typeface="HY나무B" pitchFamily="18" charset="-127"/>
                <a:ea typeface="HY나무B" pitchFamily="18" charset="-127"/>
              </a:rPr>
              <a:t>… </a:t>
            </a:r>
            <a:endParaRPr lang="ko-KR" altLang="en-US" sz="1200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9" grpId="0" animBg="1"/>
      <p:bldP spid="18" grpId="0"/>
      <p:bldP spid="43" grpId="0"/>
      <p:bldP spid="62" grpId="0"/>
      <p:bldP spid="6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하트 43"/>
          <p:cNvSpPr/>
          <p:nvPr/>
        </p:nvSpPr>
        <p:spPr>
          <a:xfrm rot="20585910">
            <a:off x="5135040" y="5146298"/>
            <a:ext cx="720080" cy="1008112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2465662" y="4671242"/>
            <a:ext cx="720080" cy="576064"/>
          </a:xfrm>
          <a:prstGeom prst="ellipse">
            <a:avLst/>
          </a:prstGeom>
          <a:solidFill>
            <a:srgbClr val="E7F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 descr="z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80112" y="5013176"/>
            <a:ext cx="1238423" cy="1247949"/>
          </a:xfrm>
          <a:prstGeom prst="rect">
            <a:avLst/>
          </a:prstGeom>
        </p:spPr>
      </p:pic>
      <p:pic>
        <p:nvPicPr>
          <p:cNvPr id="6" name="그림 5" descr="NaverBlog_20150727_133617_0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9761">
            <a:off x="-40493" y="4487408"/>
            <a:ext cx="2107192" cy="2808312"/>
          </a:xfrm>
          <a:prstGeom prst="rect">
            <a:avLst/>
          </a:prstGeom>
        </p:spPr>
      </p:pic>
      <p:pic>
        <p:nvPicPr>
          <p:cNvPr id="3" name="그림 2" descr="s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9107" y="4826998"/>
            <a:ext cx="790685" cy="2067214"/>
          </a:xfrm>
          <a:prstGeom prst="rect">
            <a:avLst/>
          </a:prstGeom>
        </p:spPr>
      </p:pic>
      <p:pic>
        <p:nvPicPr>
          <p:cNvPr id="7" name="그림 6" descr="NaverBlog_20150727_133623_09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25507" y="4869160"/>
            <a:ext cx="2655005" cy="1988840"/>
          </a:xfrm>
          <a:prstGeom prst="rect">
            <a:avLst/>
          </a:prstGeom>
        </p:spPr>
      </p:pic>
      <p:pic>
        <p:nvPicPr>
          <p:cNvPr id="8" name="그림 7" descr="NaverBlog_20150727_133622_08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1739" y="5399906"/>
            <a:ext cx="1946485" cy="1458094"/>
          </a:xfrm>
          <a:prstGeom prst="rect">
            <a:avLst/>
          </a:prstGeom>
        </p:spPr>
      </p:pic>
      <p:pic>
        <p:nvPicPr>
          <p:cNvPr id="9" name="그림 8" descr="NaverBlog_20150727_133619_04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9712" y="4752528"/>
            <a:ext cx="1600369" cy="2132856"/>
          </a:xfrm>
          <a:prstGeom prst="rect">
            <a:avLst/>
          </a:prstGeom>
        </p:spPr>
      </p:pic>
      <p:pic>
        <p:nvPicPr>
          <p:cNvPr id="2" name="그림 1" descr="dz.pn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347864" y="5226383"/>
            <a:ext cx="1428950" cy="1686160"/>
          </a:xfrm>
          <a:prstGeom prst="rect">
            <a:avLst/>
          </a:prstGeom>
        </p:spPr>
      </p:pic>
      <p:grpSp>
        <p:nvGrpSpPr>
          <p:cNvPr id="5" name="그룹 10"/>
          <p:cNvGrpSpPr/>
          <p:nvPr/>
        </p:nvGrpSpPr>
        <p:grpSpPr>
          <a:xfrm>
            <a:off x="2051720" y="836712"/>
            <a:ext cx="4968552" cy="2736304"/>
            <a:chOff x="2267744" y="980728"/>
            <a:chExt cx="4671467" cy="1521221"/>
          </a:xfrm>
          <a:solidFill>
            <a:schemeClr val="bg2"/>
          </a:solidFill>
        </p:grpSpPr>
        <p:sp>
          <p:nvSpPr>
            <p:cNvPr id="12" name="정오각형 11"/>
            <p:cNvSpPr/>
            <p:nvPr/>
          </p:nvSpPr>
          <p:spPr>
            <a:xfrm>
              <a:off x="2411760" y="1052736"/>
              <a:ext cx="4392488" cy="1368152"/>
            </a:xfrm>
            <a:prstGeom prst="pentag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2330699" y="1502890"/>
              <a:ext cx="1008107" cy="989582"/>
            </a:xfrm>
            <a:prstGeom prst="line">
              <a:avLst/>
            </a:prstGeom>
            <a:grp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V="1">
              <a:off x="2267744" y="980728"/>
              <a:ext cx="2640394" cy="640515"/>
            </a:xfrm>
            <a:prstGeom prst="line">
              <a:avLst/>
            </a:prstGeom>
            <a:grpFill/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4490939" y="1016940"/>
              <a:ext cx="2448272" cy="576064"/>
            </a:xfrm>
            <a:prstGeom prst="line">
              <a:avLst/>
            </a:prstGeom>
            <a:grpFill/>
            <a:ln w="57150">
              <a:solidFill>
                <a:schemeClr val="accent3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V="1">
              <a:off x="5894887" y="1493837"/>
              <a:ext cx="1008112" cy="1008112"/>
            </a:xfrm>
            <a:prstGeom prst="line">
              <a:avLst/>
            </a:prstGeom>
            <a:grpFill/>
            <a:ln w="57150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flipV="1">
              <a:off x="3106633" y="2420883"/>
              <a:ext cx="3049543" cy="5"/>
            </a:xfrm>
            <a:prstGeom prst="line">
              <a:avLst/>
            </a:prstGeom>
            <a:grpFill/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직선 연결선 20"/>
          <p:cNvCxnSpPr/>
          <p:nvPr/>
        </p:nvCxnSpPr>
        <p:spPr>
          <a:xfrm flipH="1">
            <a:off x="3014983" y="4374157"/>
            <a:ext cx="72008" cy="216024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2771800" y="4365104"/>
            <a:ext cx="8384" cy="179812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flipH="1">
            <a:off x="3203848" y="4581128"/>
            <a:ext cx="144016" cy="144016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294174">
            <a:off x="7098192" y="5073646"/>
            <a:ext cx="2520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atin typeface="HY헤드라인M" pitchFamily="18" charset="-127"/>
                <a:ea typeface="HY헤드라인M" pitchFamily="18" charset="-127"/>
              </a:rPr>
              <a:t>꿈꾸는 </a:t>
            </a:r>
            <a:r>
              <a:rPr lang="ko-KR" altLang="en-US" sz="1000" dirty="0" err="1" smtClean="0">
                <a:latin typeface="HY헤드라인M" pitchFamily="18" charset="-127"/>
                <a:ea typeface="HY헤드라인M" pitchFamily="18" charset="-127"/>
              </a:rPr>
              <a:t>로사리오관</a:t>
            </a:r>
            <a:endParaRPr lang="ko-KR" altLang="en-US" sz="1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 rot="2255160">
            <a:off x="-275811" y="5100722"/>
            <a:ext cx="21957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atin typeface="HY헤드라인M" pitchFamily="18" charset="-127"/>
                <a:ea typeface="HY헤드라인M" pitchFamily="18" charset="-127"/>
              </a:rPr>
              <a:t>학구열이 </a:t>
            </a:r>
            <a:r>
              <a:rPr lang="ko-KR" altLang="en-US" sz="1000" smtClean="0">
                <a:latin typeface="HY헤드라인M" pitchFamily="18" charset="-127"/>
                <a:ea typeface="HY헤드라인M" pitchFamily="18" charset="-127"/>
              </a:rPr>
              <a:t>불타오르는 </a:t>
            </a:r>
            <a:r>
              <a:rPr lang="ko-KR" altLang="en-US" sz="1000" dirty="0" err="1" smtClean="0">
                <a:latin typeface="HY헤드라인M" pitchFamily="18" charset="-127"/>
                <a:ea typeface="HY헤드라인M" pitchFamily="18" charset="-127"/>
              </a:rPr>
              <a:t>대학본부관</a:t>
            </a:r>
            <a:endParaRPr lang="ko-KR" altLang="en-US" sz="1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 rot="19572986">
            <a:off x="2756808" y="490945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HY헤드라인M" pitchFamily="18" charset="-127"/>
                <a:ea typeface="HY헤드라인M" pitchFamily="18" charset="-127"/>
              </a:rPr>
              <a:t>비상하라</a:t>
            </a:r>
            <a:r>
              <a:rPr lang="en-US" altLang="ko-KR" sz="1200" dirty="0" smtClean="0">
                <a:latin typeface="HY헤드라인M" pitchFamily="18" charset="-127"/>
                <a:ea typeface="HY헤드라인M" pitchFamily="18" charset="-127"/>
              </a:rPr>
              <a:t>!!</a:t>
            </a:r>
            <a:endParaRPr lang="ko-KR" altLang="en-US" sz="1200" dirty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10" name="그룹 41"/>
          <p:cNvGrpSpPr/>
          <p:nvPr/>
        </p:nvGrpSpPr>
        <p:grpSpPr>
          <a:xfrm rot="790475">
            <a:off x="466689" y="4598501"/>
            <a:ext cx="495429" cy="288032"/>
            <a:chOff x="683568" y="4437112"/>
            <a:chExt cx="495429" cy="288032"/>
          </a:xfrm>
        </p:grpSpPr>
        <p:cxnSp>
          <p:nvCxnSpPr>
            <p:cNvPr id="36" name="직선 연결선 35"/>
            <p:cNvCxnSpPr/>
            <p:nvPr/>
          </p:nvCxnSpPr>
          <p:spPr>
            <a:xfrm>
              <a:off x="683568" y="4437112"/>
              <a:ext cx="72008" cy="28803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 flipV="1">
              <a:off x="746949" y="4501841"/>
              <a:ext cx="432048" cy="21602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 rot="20745380">
            <a:off x="497330" y="441752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뜨겁게</a:t>
            </a:r>
            <a:endParaRPr lang="ko-KR" altLang="en-US" sz="12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19872" y="2060848"/>
            <a:ext cx="3600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dirty="0" smtClean="0">
                <a:latin typeface="HY태백B" pitchFamily="18" charset="-127"/>
                <a:ea typeface="HY태백B" pitchFamily="18" charset="-127"/>
              </a:rPr>
              <a:t>감사합니다</a:t>
            </a:r>
            <a:r>
              <a:rPr lang="en-US" altLang="ko-KR" sz="2500" dirty="0" smtClean="0">
                <a:latin typeface="HY태백B" pitchFamily="18" charset="-127"/>
                <a:ea typeface="HY태백B" pitchFamily="18" charset="-127"/>
              </a:rPr>
              <a:t>~!!</a:t>
            </a:r>
            <a:endParaRPr lang="ko-KR" altLang="en-US" sz="2500" dirty="0">
              <a:latin typeface="HY태백B" pitchFamily="18" charset="-127"/>
              <a:ea typeface="HY태백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2.57923E-6 L -3.33333E-6 -0.07656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599684" y="930786"/>
            <a:ext cx="288032" cy="288032"/>
            <a:chOff x="2267744" y="980728"/>
            <a:chExt cx="4671467" cy="1521221"/>
          </a:xfrm>
        </p:grpSpPr>
        <p:sp>
          <p:nvSpPr>
            <p:cNvPr id="3" name="정오각형 2"/>
            <p:cNvSpPr/>
            <p:nvPr/>
          </p:nvSpPr>
          <p:spPr>
            <a:xfrm>
              <a:off x="2411760" y="1052736"/>
              <a:ext cx="4392488" cy="1368152"/>
            </a:xfrm>
            <a:prstGeom prst="pent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" name="직선 연결선 3"/>
            <p:cNvCxnSpPr/>
            <p:nvPr/>
          </p:nvCxnSpPr>
          <p:spPr>
            <a:xfrm>
              <a:off x="2330699" y="1502890"/>
              <a:ext cx="1008107" cy="989582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4"/>
            <p:cNvCxnSpPr/>
            <p:nvPr/>
          </p:nvCxnSpPr>
          <p:spPr>
            <a:xfrm flipV="1">
              <a:off x="2267744" y="980728"/>
              <a:ext cx="2592288" cy="648072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>
              <a:off x="4490939" y="1016940"/>
              <a:ext cx="2448272" cy="576064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V="1">
              <a:off x="5894887" y="1493837"/>
              <a:ext cx="1008112" cy="1008112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V="1">
              <a:off x="3106633" y="2420883"/>
              <a:ext cx="3049543" cy="5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/>
        </p:nvGrpSpPr>
        <p:grpSpPr>
          <a:xfrm>
            <a:off x="5327876" y="930786"/>
            <a:ext cx="288032" cy="288032"/>
            <a:chOff x="2267744" y="980728"/>
            <a:chExt cx="4671467" cy="1521221"/>
          </a:xfrm>
        </p:grpSpPr>
        <p:sp>
          <p:nvSpPr>
            <p:cNvPr id="10" name="정오각형 9"/>
            <p:cNvSpPr/>
            <p:nvPr/>
          </p:nvSpPr>
          <p:spPr>
            <a:xfrm>
              <a:off x="2411760" y="1052736"/>
              <a:ext cx="4392488" cy="1368152"/>
            </a:xfrm>
            <a:prstGeom prst="pent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" name="직선 연결선 10"/>
            <p:cNvCxnSpPr/>
            <p:nvPr/>
          </p:nvCxnSpPr>
          <p:spPr>
            <a:xfrm>
              <a:off x="2330699" y="1502890"/>
              <a:ext cx="1008107" cy="989582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V="1">
              <a:off x="2267744" y="980728"/>
              <a:ext cx="2592288" cy="648072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>
              <a:off x="4490939" y="1016940"/>
              <a:ext cx="2448272" cy="576064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V="1">
              <a:off x="5894887" y="1493837"/>
              <a:ext cx="1008112" cy="1008112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flipV="1">
              <a:off x="3106633" y="2420883"/>
              <a:ext cx="3049543" cy="5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058891" y="786770"/>
            <a:ext cx="1224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Index</a:t>
            </a:r>
            <a:endParaRPr lang="ko-KR" alt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27784" y="2232023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reflection blurRad="6350" stA="55000" endA="300" endPos="45500" dir="5400000" sy="-100000" algn="bl" rotWithShape="0"/>
                </a:effectLst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en-US" altLang="ko-KR" sz="3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HY헤드라인M" pitchFamily="18" charset="-127"/>
                <a:ea typeface="HY헤드라인M" pitchFamily="18" charset="-127"/>
              </a:rPr>
              <a:t>1</a:t>
            </a:r>
            <a:endParaRPr lang="ko-KR" altLang="en-US" sz="3000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91572" y="3051270"/>
            <a:ext cx="9003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en-US" altLang="ko-KR" sz="3000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reflection blurRad="6350" stA="55000" endA="300" endPos="45500" dir="5400000" sy="-100000" algn="bl" rotWithShape="0"/>
                </a:effectLst>
                <a:latin typeface="HY헤드라인M" pitchFamily="18" charset="-127"/>
                <a:ea typeface="HY헤드라인M" pitchFamily="18" charset="-127"/>
              </a:rPr>
              <a:t>2</a:t>
            </a:r>
            <a:endParaRPr lang="ko-KR" altLang="en-US" sz="300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>
                <a:reflection blurRad="6350" stA="55000" endA="300" endPos="45500" dir="5400000" sy="-100000" algn="bl" rotWithShape="0"/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1988" y="3897260"/>
            <a:ext cx="9719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>
                  <a:solidFill>
                    <a:schemeClr val="tx1"/>
                  </a:solidFill>
                </a:ln>
                <a:solidFill>
                  <a:schemeClr val="accent5"/>
                </a:solidFill>
                <a:effectLst>
                  <a:reflection blurRad="6350" stA="55000" endA="300" endPos="45500" dir="5400000" sy="-100000" algn="bl" rotWithShape="0"/>
                </a:effectLst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en-US" altLang="ko-KR" sz="30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6350" stA="55000" endA="300" endPos="45500" dir="5400000" sy="-100000" algn="bl" rotWithShape="0"/>
                </a:effectLst>
                <a:latin typeface="HY헤드라인M" pitchFamily="18" charset="-127"/>
                <a:ea typeface="HY헤드라인M" pitchFamily="18" charset="-127"/>
              </a:rPr>
              <a:t>3</a:t>
            </a:r>
            <a:endParaRPr lang="ko-KR" altLang="en-US" sz="3000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reflection blurRad="6350" stA="55000" endA="300" endPos="45500" dir="5400000" sy="-100000" algn="bl" rotWithShape="0"/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1572" y="4748343"/>
            <a:ext cx="9723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n>
                  <a:solidFill>
                    <a:schemeClr val="tx1"/>
                  </a:solidFill>
                </a:ln>
                <a:solidFill>
                  <a:schemeClr val="accent6"/>
                </a:solidFill>
                <a:effectLst>
                  <a:reflection blurRad="6350" stA="55000" endA="300" endPos="45500" dir="5400000" sy="-100000" algn="bl" rotWithShape="0"/>
                </a:effectLst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en-US" altLang="ko-KR" sz="30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HY헤드라인M" pitchFamily="18" charset="-127"/>
                <a:ea typeface="HY헤드라인M" pitchFamily="18" charset="-127"/>
              </a:rPr>
              <a:t>4</a:t>
            </a:r>
            <a:endParaRPr lang="ko-KR" altLang="en-US" sz="300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reflection blurRad="6350" stA="55000" endA="300" endPos="45500" dir="5400000" sy="-100000" algn="bl" rotWithShape="0"/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3194795" y="2276872"/>
            <a:ext cx="0" cy="2952328"/>
            <a:chOff x="2114675" y="2276872"/>
            <a:chExt cx="0" cy="2952328"/>
          </a:xfrm>
        </p:grpSpPr>
        <p:cxnSp>
          <p:nvCxnSpPr>
            <p:cNvPr id="29" name="직선 연결선 28"/>
            <p:cNvCxnSpPr/>
            <p:nvPr/>
          </p:nvCxnSpPr>
          <p:spPr>
            <a:xfrm flipV="1">
              <a:off x="2114675" y="2276872"/>
              <a:ext cx="0" cy="432048"/>
            </a:xfrm>
            <a:prstGeom prst="line">
              <a:avLst/>
            </a:prstGeom>
            <a:ln w="1905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 flipV="1">
              <a:off x="2114675" y="3104756"/>
              <a:ext cx="0" cy="432048"/>
            </a:xfrm>
            <a:prstGeom prst="line">
              <a:avLst/>
            </a:prstGeom>
            <a:ln w="190500"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flipV="1">
              <a:off x="2114675" y="3951162"/>
              <a:ext cx="0" cy="432048"/>
            </a:xfrm>
            <a:prstGeom prst="line">
              <a:avLst/>
            </a:prstGeom>
            <a:ln w="190500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 flipV="1">
              <a:off x="2114675" y="4797152"/>
              <a:ext cx="0" cy="432048"/>
            </a:xfrm>
            <a:prstGeom prst="line">
              <a:avLst/>
            </a:prstGeom>
            <a:ln w="1905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4932040" y="2132856"/>
            <a:ext cx="12241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Subject </a:t>
            </a:r>
            <a:r>
              <a:rPr lang="en-US" altLang="ko-KR" sz="2500" dirty="0" smtClean="0"/>
              <a:t>1</a:t>
            </a:r>
            <a:endParaRPr lang="ko-KR" altLang="en-US" sz="2500" dirty="0"/>
          </a:p>
        </p:txBody>
      </p:sp>
      <p:cxnSp>
        <p:nvCxnSpPr>
          <p:cNvPr id="47" name="직선 연결선 46"/>
          <p:cNvCxnSpPr/>
          <p:nvPr/>
        </p:nvCxnSpPr>
        <p:spPr>
          <a:xfrm>
            <a:off x="3275856" y="2636912"/>
            <a:ext cx="29523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타원 47"/>
          <p:cNvSpPr/>
          <p:nvPr/>
        </p:nvSpPr>
        <p:spPr>
          <a:xfrm>
            <a:off x="6174282" y="2601116"/>
            <a:ext cx="72008" cy="72008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9" name="직선 연결선 48"/>
          <p:cNvCxnSpPr/>
          <p:nvPr/>
        </p:nvCxnSpPr>
        <p:spPr>
          <a:xfrm>
            <a:off x="3275856" y="3486862"/>
            <a:ext cx="29523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타원 49"/>
          <p:cNvSpPr/>
          <p:nvPr/>
        </p:nvSpPr>
        <p:spPr>
          <a:xfrm>
            <a:off x="6174282" y="3451066"/>
            <a:ext cx="72008" cy="72008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1" name="직선 연결선 50"/>
          <p:cNvCxnSpPr/>
          <p:nvPr/>
        </p:nvCxnSpPr>
        <p:spPr>
          <a:xfrm>
            <a:off x="3275856" y="4332852"/>
            <a:ext cx="29523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타원 51"/>
          <p:cNvSpPr/>
          <p:nvPr/>
        </p:nvSpPr>
        <p:spPr>
          <a:xfrm>
            <a:off x="6174282" y="4297056"/>
            <a:ext cx="72008" cy="72008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3" name="직선 연결선 52"/>
          <p:cNvCxnSpPr/>
          <p:nvPr/>
        </p:nvCxnSpPr>
        <p:spPr>
          <a:xfrm>
            <a:off x="3275856" y="5179258"/>
            <a:ext cx="29523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타원 53"/>
          <p:cNvSpPr/>
          <p:nvPr/>
        </p:nvSpPr>
        <p:spPr>
          <a:xfrm>
            <a:off x="6174282" y="5143462"/>
            <a:ext cx="72008" cy="72008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4932040" y="2996952"/>
            <a:ext cx="12961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Subject </a:t>
            </a:r>
            <a:r>
              <a:rPr lang="en-US" altLang="ko-KR" sz="2500" dirty="0" smtClean="0"/>
              <a:t>2</a:t>
            </a:r>
            <a:endParaRPr lang="ko-KR" altLang="en-US" sz="2500" dirty="0"/>
          </a:p>
        </p:txBody>
      </p:sp>
      <p:sp>
        <p:nvSpPr>
          <p:cNvPr id="56" name="TextBox 55"/>
          <p:cNvSpPr txBox="1"/>
          <p:nvPr/>
        </p:nvSpPr>
        <p:spPr>
          <a:xfrm>
            <a:off x="4932040" y="3861048"/>
            <a:ext cx="12241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Subject </a:t>
            </a:r>
            <a:r>
              <a:rPr lang="en-US" altLang="ko-KR" sz="2500" dirty="0" smtClean="0"/>
              <a:t>3</a:t>
            </a:r>
            <a:endParaRPr lang="ko-KR" altLang="en-US" sz="2500" dirty="0"/>
          </a:p>
        </p:txBody>
      </p:sp>
      <p:sp>
        <p:nvSpPr>
          <p:cNvPr id="57" name="TextBox 56"/>
          <p:cNvSpPr txBox="1"/>
          <p:nvPr/>
        </p:nvSpPr>
        <p:spPr>
          <a:xfrm>
            <a:off x="4932040" y="4680138"/>
            <a:ext cx="13681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Subject </a:t>
            </a:r>
            <a:r>
              <a:rPr lang="en-US" altLang="ko-KR" sz="2500" dirty="0" smtClean="0"/>
              <a:t>4</a:t>
            </a:r>
            <a:endParaRPr lang="ko-KR" altLang="en-US" sz="2500" dirty="0"/>
          </a:p>
        </p:txBody>
      </p:sp>
      <p:cxnSp>
        <p:nvCxnSpPr>
          <p:cNvPr id="67" name="직선 연결선 66"/>
          <p:cNvCxnSpPr/>
          <p:nvPr/>
        </p:nvCxnSpPr>
        <p:spPr>
          <a:xfrm flipV="1">
            <a:off x="6444208" y="6065912"/>
            <a:ext cx="3096344" cy="1035496"/>
          </a:xfrm>
          <a:prstGeom prst="line">
            <a:avLst/>
          </a:prstGeom>
          <a:ln w="1905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 flipV="1">
            <a:off x="7092280" y="5085184"/>
            <a:ext cx="3024336" cy="2160240"/>
          </a:xfrm>
          <a:prstGeom prst="line">
            <a:avLst/>
          </a:prstGeom>
          <a:ln w="19050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 flipV="1">
            <a:off x="7668344" y="4077072"/>
            <a:ext cx="2376264" cy="3528392"/>
          </a:xfrm>
          <a:prstGeom prst="line">
            <a:avLst/>
          </a:prstGeom>
          <a:ln w="1905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 flipV="1">
            <a:off x="8244408" y="2852936"/>
            <a:ext cx="1584176" cy="4896544"/>
          </a:xfrm>
          <a:prstGeom prst="line">
            <a:avLst/>
          </a:prstGeom>
          <a:ln w="1905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91" name="그룹 90"/>
          <p:cNvGrpSpPr/>
          <p:nvPr/>
        </p:nvGrpSpPr>
        <p:grpSpPr>
          <a:xfrm rot="5624425">
            <a:off x="-189514" y="3743672"/>
            <a:ext cx="3744416" cy="4824536"/>
            <a:chOff x="-900608" y="2861320"/>
            <a:chExt cx="3744416" cy="4824536"/>
          </a:xfrm>
        </p:grpSpPr>
        <p:cxnSp>
          <p:nvCxnSpPr>
            <p:cNvPr id="87" name="직선 연결선 86"/>
            <p:cNvCxnSpPr/>
            <p:nvPr/>
          </p:nvCxnSpPr>
          <p:spPr>
            <a:xfrm flipV="1">
              <a:off x="-900608" y="6146304"/>
              <a:ext cx="3096344" cy="1035496"/>
            </a:xfrm>
            <a:prstGeom prst="line">
              <a:avLst/>
            </a:prstGeom>
            <a:ln w="1905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직선 연결선 87"/>
            <p:cNvCxnSpPr/>
            <p:nvPr/>
          </p:nvCxnSpPr>
          <p:spPr>
            <a:xfrm flipV="1">
              <a:off x="-36512" y="4949552"/>
              <a:ext cx="2880320" cy="2448272"/>
            </a:xfrm>
            <a:prstGeom prst="line">
              <a:avLst/>
            </a:prstGeom>
            <a:ln w="190500"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9" name="직선 연결선 88"/>
            <p:cNvCxnSpPr/>
            <p:nvPr/>
          </p:nvCxnSpPr>
          <p:spPr>
            <a:xfrm flipV="1">
              <a:off x="467544" y="4301480"/>
              <a:ext cx="1944216" cy="3186458"/>
            </a:xfrm>
            <a:prstGeom prst="line">
              <a:avLst/>
            </a:prstGeom>
            <a:ln w="190500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0" name="직선 연결선 89"/>
            <p:cNvCxnSpPr/>
            <p:nvPr/>
          </p:nvCxnSpPr>
          <p:spPr>
            <a:xfrm flipV="1">
              <a:off x="971600" y="2861320"/>
              <a:ext cx="1008112" cy="4824536"/>
            </a:xfrm>
            <a:prstGeom prst="line">
              <a:avLst/>
            </a:prstGeom>
            <a:ln w="1905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-252536" y="476672"/>
            <a:ext cx="2952328" cy="576064"/>
          </a:xfrm>
          <a:prstGeom prst="rect">
            <a:avLst/>
          </a:prstGeom>
          <a:solidFill>
            <a:srgbClr val="C00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1331640" y="503674"/>
            <a:ext cx="23762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Subject </a:t>
            </a:r>
            <a:r>
              <a:rPr lang="en-US" altLang="ko-KR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ko-KR" alt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535263" y="1268760"/>
            <a:ext cx="2808312" cy="2556284"/>
          </a:xfrm>
          <a:prstGeom prst="ellipse">
            <a:avLst/>
          </a:prstGeom>
          <a:solidFill>
            <a:schemeClr val="accent2">
              <a:lumMod val="60000"/>
              <a:lumOff val="40000"/>
              <a:alpha val="67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문체부 궁체 정자체" pitchFamily="17" charset="-127"/>
              </a:rPr>
              <a:t>picture</a:t>
            </a:r>
          </a:p>
        </p:txBody>
      </p:sp>
      <p:cxnSp>
        <p:nvCxnSpPr>
          <p:cNvPr id="11" name="직선 연결선 10"/>
          <p:cNvCxnSpPr/>
          <p:nvPr/>
        </p:nvCxnSpPr>
        <p:spPr>
          <a:xfrm>
            <a:off x="1619672" y="3645024"/>
            <a:ext cx="1368152" cy="648072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직선 연결선 11"/>
          <p:cNvCxnSpPr>
            <a:stCxn id="9" idx="7"/>
          </p:cNvCxnSpPr>
          <p:nvPr/>
        </p:nvCxnSpPr>
        <p:spPr>
          <a:xfrm flipV="1">
            <a:off x="4360252" y="3068960"/>
            <a:ext cx="1291868" cy="1127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-129536" y="3933056"/>
            <a:ext cx="27363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dirty="0" smtClean="0">
                <a:latin typeface="MD솔체" pitchFamily="18" charset="-127"/>
                <a:ea typeface="MD솔체" pitchFamily="18" charset="-127"/>
              </a:rPr>
              <a:t>[ 1990’s ]</a:t>
            </a:r>
            <a:endParaRPr lang="ko-KR" altLang="en-US" sz="2500" dirty="0">
              <a:latin typeface="MD솔체" pitchFamily="18" charset="-127"/>
              <a:ea typeface="MD솔체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7744" y="3429000"/>
            <a:ext cx="288032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dirty="0" smtClean="0">
                <a:latin typeface="MD솔체" pitchFamily="18" charset="-127"/>
                <a:ea typeface="MD솔체" pitchFamily="18" charset="-127"/>
              </a:rPr>
              <a:t>[ 2000’s ]</a:t>
            </a:r>
            <a:endParaRPr lang="ko-KR" altLang="en-US" sz="2500" dirty="0">
              <a:latin typeface="MD솔체" pitchFamily="18" charset="-127"/>
              <a:ea typeface="MD솔체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2119" y="3861048"/>
            <a:ext cx="288032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dirty="0" smtClean="0">
                <a:latin typeface="MD솔체" pitchFamily="18" charset="-127"/>
                <a:ea typeface="MD솔체" pitchFamily="18" charset="-127"/>
              </a:rPr>
              <a:t>[ 2015’s ]</a:t>
            </a:r>
            <a:endParaRPr lang="ko-KR" altLang="en-US" sz="2500" dirty="0">
              <a:latin typeface="MD솔체" pitchFamily="18" charset="-127"/>
              <a:ea typeface="MD솔체" pitchFamily="18" charset="-127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467544" y="2708920"/>
            <a:ext cx="1296144" cy="1152128"/>
          </a:xfrm>
          <a:prstGeom prst="ellipse">
            <a:avLst/>
          </a:prstGeom>
          <a:solidFill>
            <a:schemeClr val="accent2">
              <a:lumMod val="40000"/>
              <a:lumOff val="60000"/>
              <a:alpha val="67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문체부 궁체 정자체" pitchFamily="17" charset="-127"/>
              </a:rPr>
              <a:t>picture</a:t>
            </a:r>
            <a:endParaRPr lang="en-US" altLang="ko-KR" sz="15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문체부 궁체 정자체" pitchFamily="17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2843808" y="3933056"/>
            <a:ext cx="1776625" cy="1800200"/>
          </a:xfrm>
          <a:prstGeom prst="ellipse">
            <a:avLst/>
          </a:prstGeom>
          <a:solidFill>
            <a:schemeClr val="accent2">
              <a:lumMod val="75000"/>
              <a:alpha val="67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문체부 궁체 정자체" pitchFamily="17" charset="-127"/>
              </a:rPr>
              <a:t>picture</a:t>
            </a:r>
          </a:p>
        </p:txBody>
      </p:sp>
      <p:sp>
        <p:nvSpPr>
          <p:cNvPr id="21" name="대각선 방향의 모서리가 잘린 사각형 20"/>
          <p:cNvSpPr/>
          <p:nvPr/>
        </p:nvSpPr>
        <p:spPr>
          <a:xfrm>
            <a:off x="395536" y="4509120"/>
            <a:ext cx="1656184" cy="1944216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부연설</a:t>
            </a:r>
            <a:r>
              <a:rPr lang="ko-KR" altLang="en-US" dirty="0" smtClean="0"/>
              <a:t>명</a:t>
            </a:r>
            <a:endParaRPr lang="ko-KR" altLang="en-US" dirty="0"/>
          </a:p>
        </p:txBody>
      </p:sp>
      <p:sp>
        <p:nvSpPr>
          <p:cNvPr id="22" name="대각선 방향의 모서리가 잘린 사각형 21"/>
          <p:cNvSpPr/>
          <p:nvPr/>
        </p:nvSpPr>
        <p:spPr>
          <a:xfrm>
            <a:off x="2843808" y="1340768"/>
            <a:ext cx="1656184" cy="1944216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부연설명</a:t>
            </a:r>
            <a:endParaRPr lang="ko-KR" altLang="en-US" dirty="0"/>
          </a:p>
        </p:txBody>
      </p:sp>
      <p:sp>
        <p:nvSpPr>
          <p:cNvPr id="23" name="대각선 방향의 모서리가 잘린 사각형 22"/>
          <p:cNvSpPr/>
          <p:nvPr/>
        </p:nvSpPr>
        <p:spPr>
          <a:xfrm>
            <a:off x="6300192" y="4509120"/>
            <a:ext cx="1656184" cy="1944216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부연설명</a:t>
            </a:r>
            <a:endParaRPr lang="ko-KR" altLang="en-US" dirty="0"/>
          </a:p>
        </p:txBody>
      </p:sp>
      <p:pic>
        <p:nvPicPr>
          <p:cNvPr id="26" name="그림 25" descr="cup_symbol_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512468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/>
      <p:bldP spid="15" grpId="0"/>
      <p:bldP spid="9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-252536" y="476672"/>
            <a:ext cx="2952328" cy="576064"/>
          </a:xfrm>
          <a:prstGeom prst="rect">
            <a:avLst/>
          </a:prstGeom>
          <a:solidFill>
            <a:srgbClr val="92D05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1331640" y="503674"/>
            <a:ext cx="12241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Subject </a:t>
            </a:r>
            <a:r>
              <a:rPr lang="en-US" altLang="ko-KR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ko-KR" alt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82" name="그룹 81"/>
          <p:cNvGrpSpPr/>
          <p:nvPr/>
        </p:nvGrpSpPr>
        <p:grpSpPr>
          <a:xfrm>
            <a:off x="1835696" y="1790922"/>
            <a:ext cx="2664296" cy="4230366"/>
            <a:chOff x="1835696" y="1790922"/>
            <a:chExt cx="2664296" cy="4230366"/>
          </a:xfrm>
        </p:grpSpPr>
        <p:sp>
          <p:nvSpPr>
            <p:cNvPr id="33" name="직사각형 32"/>
            <p:cNvSpPr/>
            <p:nvPr/>
          </p:nvSpPr>
          <p:spPr>
            <a:xfrm>
              <a:off x="1835696" y="1988840"/>
              <a:ext cx="2664296" cy="403244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11760" y="1790922"/>
              <a:ext cx="1584176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T</a:t>
              </a:r>
              <a:r>
                <a:rPr lang="en-US" altLang="ko-KR" dirty="0" smtClean="0"/>
                <a:t>itle 1</a:t>
              </a:r>
              <a:endParaRPr lang="ko-KR" altLang="en-US" dirty="0"/>
            </a:p>
          </p:txBody>
        </p:sp>
        <p:sp>
          <p:nvSpPr>
            <p:cNvPr id="37" name="대각선 방향의 모서리가 둥근 사각형 36"/>
            <p:cNvSpPr/>
            <p:nvPr/>
          </p:nvSpPr>
          <p:spPr>
            <a:xfrm>
              <a:off x="2051720" y="2492896"/>
              <a:ext cx="1944216" cy="1224136"/>
            </a:xfrm>
            <a:prstGeom prst="round2Diag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n>
                    <a:solidFill>
                      <a:sysClr val="windowText" lastClr="000000"/>
                    </a:solidFill>
                  </a:ln>
                </a:rPr>
                <a:t>picture</a:t>
              </a:r>
              <a:endParaRPr lang="ko-KR" altLang="en-US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87516" y="3933056"/>
              <a:ext cx="187220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Text</a:t>
              </a:r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 smtClean="0"/>
            </a:p>
            <a:p>
              <a:pPr algn="ctr"/>
              <a:endParaRPr lang="ko-KR" altLang="en-US" dirty="0"/>
            </a:p>
          </p:txBody>
        </p:sp>
        <p:cxnSp>
          <p:nvCxnSpPr>
            <p:cNvPr id="42" name="직선 연결선 41"/>
            <p:cNvCxnSpPr/>
            <p:nvPr/>
          </p:nvCxnSpPr>
          <p:spPr>
            <a:xfrm>
              <a:off x="2123728" y="4293096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2132781" y="4653136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/>
          </p:nvCxnSpPr>
          <p:spPr>
            <a:xfrm>
              <a:off x="2132781" y="5022229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>
              <a:off x="2132781" y="5445224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>
              <a:off x="2141834" y="5823370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타원 52"/>
            <p:cNvSpPr/>
            <p:nvPr/>
          </p:nvSpPr>
          <p:spPr>
            <a:xfrm>
              <a:off x="4355976" y="2204864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4355976" y="2420888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4355976" y="2636912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4355976" y="2852936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4355976" y="3068960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4355976" y="3284984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4355976" y="5589240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4355976" y="5805264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355976" y="5157192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355976" y="5373216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4355976" y="4725144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4355976" y="4941168"/>
              <a:ext cx="72008" cy="72008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3" name="그룹 82"/>
          <p:cNvGrpSpPr/>
          <p:nvPr/>
        </p:nvGrpSpPr>
        <p:grpSpPr>
          <a:xfrm>
            <a:off x="4716016" y="1781869"/>
            <a:ext cx="2664296" cy="4239419"/>
            <a:chOff x="4716016" y="1781869"/>
            <a:chExt cx="2664296" cy="4239419"/>
          </a:xfrm>
        </p:grpSpPr>
        <p:sp>
          <p:nvSpPr>
            <p:cNvPr id="34" name="직사각형 33"/>
            <p:cNvSpPr/>
            <p:nvPr/>
          </p:nvSpPr>
          <p:spPr>
            <a:xfrm>
              <a:off x="4716016" y="1988840"/>
              <a:ext cx="2664296" cy="403244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92080" y="1781869"/>
              <a:ext cx="1584176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Title 2</a:t>
              </a:r>
              <a:endParaRPr lang="ko-KR" altLang="en-US" dirty="0"/>
            </a:p>
          </p:txBody>
        </p:sp>
        <p:sp>
          <p:nvSpPr>
            <p:cNvPr id="39" name="대각선 방향의 모서리가 둥근 사각형 38"/>
            <p:cNvSpPr/>
            <p:nvPr/>
          </p:nvSpPr>
          <p:spPr>
            <a:xfrm>
              <a:off x="5220072" y="2492896"/>
              <a:ext cx="1944216" cy="1224136"/>
            </a:xfrm>
            <a:prstGeom prst="round2Diag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n>
                    <a:solidFill>
                      <a:sysClr val="windowText" lastClr="000000"/>
                    </a:solidFill>
                  </a:ln>
                </a:rPr>
                <a:t>picture</a:t>
              </a:r>
              <a:endParaRPr lang="ko-KR" altLang="en-US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47" name="직선 연결선 46"/>
            <p:cNvCxnSpPr/>
            <p:nvPr/>
          </p:nvCxnSpPr>
          <p:spPr>
            <a:xfrm>
              <a:off x="5292080" y="4293096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/>
            <p:cNvCxnSpPr/>
            <p:nvPr/>
          </p:nvCxnSpPr>
          <p:spPr>
            <a:xfrm>
              <a:off x="5301133" y="4653136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>
              <a:off x="5301133" y="5022229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/>
            <p:cNvCxnSpPr/>
            <p:nvPr/>
          </p:nvCxnSpPr>
          <p:spPr>
            <a:xfrm>
              <a:off x="5301133" y="5445224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/>
            <p:cNvCxnSpPr/>
            <p:nvPr/>
          </p:nvCxnSpPr>
          <p:spPr>
            <a:xfrm>
              <a:off x="5310186" y="5823370"/>
              <a:ext cx="18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255868" y="3933056"/>
              <a:ext cx="187220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Text</a:t>
              </a:r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 smtClean="0"/>
            </a:p>
            <a:p>
              <a:pPr algn="ctr"/>
              <a:endParaRPr lang="en-US" altLang="ko-KR" dirty="0" smtClean="0"/>
            </a:p>
            <a:p>
              <a:pPr algn="ctr"/>
              <a:endParaRPr lang="ko-KR" altLang="en-US" dirty="0"/>
            </a:p>
          </p:txBody>
        </p:sp>
        <p:sp>
          <p:nvSpPr>
            <p:cNvPr id="58" name="타원 57"/>
            <p:cNvSpPr/>
            <p:nvPr/>
          </p:nvSpPr>
          <p:spPr>
            <a:xfrm>
              <a:off x="4788024" y="2204864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788024" y="2420888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4788024" y="2636912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4788024" y="2852936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4788024" y="3068960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4788024" y="3284984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4788024" y="5589240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4788024" y="5805264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788024" y="5157192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788024" y="5373216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4788024" y="4725144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88024" y="4941168"/>
              <a:ext cx="72008" cy="72008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81" name="그림 80" descr="cup_symbol_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512468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-252536" y="476672"/>
            <a:ext cx="2952328" cy="576064"/>
          </a:xfrm>
          <a:prstGeom prst="rect">
            <a:avLst/>
          </a:prstGeom>
          <a:solidFill>
            <a:srgbClr val="92D05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1331640" y="503674"/>
            <a:ext cx="12241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Subject </a:t>
            </a:r>
            <a:r>
              <a:rPr lang="en-US" altLang="ko-KR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ko-KR" alt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6" name="그림 55" descr="cup_symbol_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512468"/>
            <a:ext cx="504056" cy="504056"/>
          </a:xfrm>
          <a:prstGeom prst="rect">
            <a:avLst/>
          </a:prstGeom>
        </p:spPr>
      </p:pic>
      <p:sp>
        <p:nvSpPr>
          <p:cNvPr id="80" name="직사각형 79"/>
          <p:cNvSpPr/>
          <p:nvPr/>
        </p:nvSpPr>
        <p:spPr>
          <a:xfrm>
            <a:off x="2771800" y="1628800"/>
            <a:ext cx="432048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>
                  <a:solidFill>
                    <a:sysClr val="windowText" lastClr="000000"/>
                  </a:solidFill>
                </a:ln>
              </a:rPr>
              <a:t>비교설명</a:t>
            </a:r>
            <a:endParaRPr lang="ko-KR" alt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86" name="그룹 85"/>
          <p:cNvGrpSpPr/>
          <p:nvPr/>
        </p:nvGrpSpPr>
        <p:grpSpPr>
          <a:xfrm>
            <a:off x="1205730" y="3050854"/>
            <a:ext cx="1152128" cy="864096"/>
            <a:chOff x="1475656" y="3717032"/>
            <a:chExt cx="864096" cy="576064"/>
          </a:xfrm>
        </p:grpSpPr>
        <p:sp>
          <p:nvSpPr>
            <p:cNvPr id="84" name="모서리가 둥근 직사각형 83"/>
            <p:cNvSpPr/>
            <p:nvPr/>
          </p:nvSpPr>
          <p:spPr>
            <a:xfrm>
              <a:off x="1475656" y="3717032"/>
              <a:ext cx="864096" cy="57606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1763688" y="3717032"/>
              <a:ext cx="576064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3" name="그룹 92"/>
          <p:cNvGrpSpPr/>
          <p:nvPr/>
        </p:nvGrpSpPr>
        <p:grpSpPr>
          <a:xfrm>
            <a:off x="1205314" y="4302149"/>
            <a:ext cx="1152128" cy="864096"/>
            <a:chOff x="1475656" y="3717032"/>
            <a:chExt cx="864096" cy="576064"/>
          </a:xfrm>
        </p:grpSpPr>
        <p:sp>
          <p:nvSpPr>
            <p:cNvPr id="94" name="모서리가 둥근 직사각형 93"/>
            <p:cNvSpPr/>
            <p:nvPr/>
          </p:nvSpPr>
          <p:spPr>
            <a:xfrm>
              <a:off x="1475656" y="3717032"/>
              <a:ext cx="864096" cy="576064"/>
            </a:xfrm>
            <a:prstGeom prst="roundRect">
              <a:avLst/>
            </a:prstGeom>
            <a:solidFill>
              <a:srgbClr val="00B0F0">
                <a:alpha val="1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1763688" y="3717032"/>
              <a:ext cx="576064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1619672" y="3140968"/>
            <a:ext cx="6480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 smtClean="0"/>
              <a:t>구분</a:t>
            </a:r>
            <a:r>
              <a:rPr lang="en-US" altLang="ko-KR" sz="1300" dirty="0" smtClean="0"/>
              <a:t>1</a:t>
            </a:r>
            <a:endParaRPr lang="ko-KR" altLang="en-US" sz="1300" dirty="0"/>
          </a:p>
        </p:txBody>
      </p:sp>
      <p:sp>
        <p:nvSpPr>
          <p:cNvPr id="97" name="TextBox 96"/>
          <p:cNvSpPr txBox="1"/>
          <p:nvPr/>
        </p:nvSpPr>
        <p:spPr>
          <a:xfrm>
            <a:off x="1619672" y="4432756"/>
            <a:ext cx="6480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 smtClean="0"/>
              <a:t>구분</a:t>
            </a:r>
            <a:r>
              <a:rPr lang="en-US" altLang="ko-KR" sz="1300" dirty="0" smtClean="0"/>
              <a:t>2</a:t>
            </a:r>
            <a:endParaRPr lang="ko-KR" altLang="en-US" sz="1300" dirty="0"/>
          </a:p>
        </p:txBody>
      </p:sp>
      <p:graphicFrame>
        <p:nvGraphicFramePr>
          <p:cNvPr id="55" name="표 54"/>
          <p:cNvGraphicFramePr>
            <a:graphicFrameLocks noGrp="1"/>
          </p:cNvGraphicFramePr>
          <p:nvPr/>
        </p:nvGraphicFramePr>
        <p:xfrm>
          <a:off x="2267744" y="2420888"/>
          <a:ext cx="5373424" cy="316835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592288"/>
                <a:gridCol w="2781136"/>
              </a:tblGrid>
              <a:tr h="627498">
                <a:tc>
                  <a:txBody>
                    <a:bodyPr/>
                    <a:lstStyle/>
                    <a:p>
                      <a:pPr algn="ctr" latinLnBrk="1"/>
                      <a:endParaRPr lang="en-US" altLang="ko-KR" sz="800" dirty="0" smtClean="0"/>
                    </a:p>
                    <a:p>
                      <a:pPr algn="ctr" latinLnBrk="1"/>
                      <a:r>
                        <a:rPr lang="en-US" altLang="ko-KR" dirty="0" smtClean="0"/>
                        <a:t>Title 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800" dirty="0" smtClean="0"/>
                    </a:p>
                    <a:p>
                      <a:pPr algn="ctr" latinLnBrk="1"/>
                      <a:r>
                        <a:rPr lang="en-US" altLang="ko-KR" dirty="0" smtClean="0"/>
                        <a:t>Title 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44710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96144"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-252536" y="476672"/>
            <a:ext cx="2952328" cy="576064"/>
          </a:xfrm>
          <a:prstGeom prst="rect">
            <a:avLst/>
          </a:prstGeom>
          <a:solidFill>
            <a:srgbClr val="92D05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1331640" y="503674"/>
            <a:ext cx="12241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Subject </a:t>
            </a:r>
            <a:r>
              <a:rPr lang="en-US" altLang="ko-KR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lang="ko-KR" alt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6" name="그림 55" descr="cup_symbol_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512468"/>
            <a:ext cx="504056" cy="504056"/>
          </a:xfrm>
          <a:prstGeom prst="rect">
            <a:avLst/>
          </a:prstGeom>
        </p:spPr>
      </p:pic>
      <p:sp>
        <p:nvSpPr>
          <p:cNvPr id="80" name="직사각형 79"/>
          <p:cNvSpPr/>
          <p:nvPr/>
        </p:nvSpPr>
        <p:spPr>
          <a:xfrm>
            <a:off x="2771800" y="1628800"/>
            <a:ext cx="432048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>
                  <a:solidFill>
                    <a:sysClr val="windowText" lastClr="000000"/>
                  </a:solidFill>
                </a:ln>
              </a:rPr>
              <a:t>비교설명</a:t>
            </a:r>
            <a:endParaRPr lang="ko-KR" alt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2" name="그룹 85"/>
          <p:cNvGrpSpPr/>
          <p:nvPr/>
        </p:nvGrpSpPr>
        <p:grpSpPr>
          <a:xfrm>
            <a:off x="1205730" y="3050854"/>
            <a:ext cx="1152128" cy="864096"/>
            <a:chOff x="1475656" y="3717032"/>
            <a:chExt cx="864096" cy="576064"/>
          </a:xfrm>
        </p:grpSpPr>
        <p:sp>
          <p:nvSpPr>
            <p:cNvPr id="84" name="모서리가 둥근 직사각형 83"/>
            <p:cNvSpPr/>
            <p:nvPr/>
          </p:nvSpPr>
          <p:spPr>
            <a:xfrm>
              <a:off x="1475656" y="3717032"/>
              <a:ext cx="864096" cy="57606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1763688" y="3717032"/>
              <a:ext cx="576064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92"/>
          <p:cNvGrpSpPr/>
          <p:nvPr/>
        </p:nvGrpSpPr>
        <p:grpSpPr>
          <a:xfrm>
            <a:off x="1205314" y="4302149"/>
            <a:ext cx="1152128" cy="864096"/>
            <a:chOff x="1475656" y="3717032"/>
            <a:chExt cx="864096" cy="576064"/>
          </a:xfrm>
        </p:grpSpPr>
        <p:sp>
          <p:nvSpPr>
            <p:cNvPr id="94" name="모서리가 둥근 직사각형 93"/>
            <p:cNvSpPr/>
            <p:nvPr/>
          </p:nvSpPr>
          <p:spPr>
            <a:xfrm>
              <a:off x="1475656" y="3717032"/>
              <a:ext cx="864096" cy="57606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1763688" y="3717032"/>
              <a:ext cx="576064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55" name="표 54"/>
          <p:cNvGraphicFramePr>
            <a:graphicFrameLocks noGrp="1"/>
          </p:cNvGraphicFramePr>
          <p:nvPr/>
        </p:nvGraphicFramePr>
        <p:xfrm>
          <a:off x="2267744" y="2420888"/>
          <a:ext cx="5373424" cy="316835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592288"/>
                <a:gridCol w="2781136"/>
              </a:tblGrid>
              <a:tr h="627498">
                <a:tc>
                  <a:txBody>
                    <a:bodyPr/>
                    <a:lstStyle/>
                    <a:p>
                      <a:pPr algn="ctr" latinLnBrk="1"/>
                      <a:endParaRPr lang="en-US" altLang="ko-KR" sz="800" dirty="0" smtClean="0"/>
                    </a:p>
                    <a:p>
                      <a:pPr algn="ctr" latinLnBrk="1"/>
                      <a:r>
                        <a:rPr lang="en-US" altLang="ko-KR" dirty="0" smtClean="0"/>
                        <a:t>Title 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800" dirty="0" smtClean="0"/>
                    </a:p>
                    <a:p>
                      <a:pPr algn="ctr" latinLnBrk="1"/>
                      <a:r>
                        <a:rPr lang="en-US" altLang="ko-KR" dirty="0" smtClean="0"/>
                        <a:t>Title 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4471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1619672" y="3140968"/>
            <a:ext cx="6480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 smtClean="0"/>
              <a:t>구분</a:t>
            </a:r>
            <a:r>
              <a:rPr lang="en-US" altLang="ko-KR" sz="1300" dirty="0" smtClean="0"/>
              <a:t>1</a:t>
            </a:r>
            <a:endParaRPr lang="ko-KR" altLang="en-US" sz="1300" dirty="0"/>
          </a:p>
        </p:txBody>
      </p:sp>
      <p:sp>
        <p:nvSpPr>
          <p:cNvPr id="97" name="TextBox 96"/>
          <p:cNvSpPr txBox="1"/>
          <p:nvPr/>
        </p:nvSpPr>
        <p:spPr>
          <a:xfrm>
            <a:off x="1619672" y="4432756"/>
            <a:ext cx="6480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 smtClean="0"/>
              <a:t>구분</a:t>
            </a:r>
            <a:r>
              <a:rPr lang="en-US" altLang="ko-KR" sz="1300" dirty="0" smtClean="0"/>
              <a:t>2</a:t>
            </a:r>
            <a:endParaRPr lang="ko-KR" alt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-252536" y="476672"/>
            <a:ext cx="2952328" cy="576064"/>
          </a:xfrm>
          <a:prstGeom prst="rect">
            <a:avLst/>
          </a:prstGeom>
          <a:solidFill>
            <a:srgbClr val="00B0F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1331640" y="503674"/>
            <a:ext cx="23762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Subject </a:t>
            </a:r>
            <a:r>
              <a:rPr lang="en-US" altLang="ko-KR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endParaRPr lang="ko-KR" alt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717032"/>
            <a:ext cx="9144000" cy="20882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달 6"/>
          <p:cNvSpPr/>
          <p:nvPr/>
        </p:nvSpPr>
        <p:spPr>
          <a:xfrm rot="4753111">
            <a:off x="5752280" y="3961152"/>
            <a:ext cx="288032" cy="456092"/>
          </a:xfrm>
          <a:prstGeom prst="moon">
            <a:avLst/>
          </a:prstGeom>
          <a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555776" y="54452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/>
              <a:t>순돌이</a:t>
            </a:r>
            <a:r>
              <a:rPr lang="en-US" altLang="ko-KR" dirty="0" smtClean="0"/>
              <a:t>(21)</a:t>
            </a:r>
            <a:endParaRPr lang="ko-KR" altLang="en-US" dirty="0"/>
          </a:p>
        </p:txBody>
      </p:sp>
      <p:sp>
        <p:nvSpPr>
          <p:cNvPr id="9" name="설명선 2 8"/>
          <p:cNvSpPr/>
          <p:nvPr/>
        </p:nvSpPr>
        <p:spPr>
          <a:xfrm>
            <a:off x="4788024" y="1628800"/>
            <a:ext cx="3528392" cy="1728192"/>
          </a:xfrm>
          <a:prstGeom prst="borderCallout2">
            <a:avLst>
              <a:gd name="adj1" fmla="val 71572"/>
              <a:gd name="adj2" fmla="val 134"/>
              <a:gd name="adj3" fmla="val 72709"/>
              <a:gd name="adj4" fmla="val -24108"/>
              <a:gd name="adj5" fmla="val 132931"/>
              <a:gd name="adj6" fmla="val -41535"/>
            </a:avLst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부연설명</a:t>
            </a:r>
            <a:endParaRPr lang="ko-KR" altLang="en-US"/>
          </a:p>
        </p:txBody>
      </p:sp>
      <p:pic>
        <p:nvPicPr>
          <p:cNvPr id="13" name="그림 12" descr="sdf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933056"/>
            <a:ext cx="1161181" cy="1396375"/>
          </a:xfrm>
          <a:prstGeom prst="ellipse">
            <a:avLst/>
          </a:prstGeom>
          <a:ln w="3810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4" name="그림 13" descr="sdfw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8064" y="3977905"/>
            <a:ext cx="1161181" cy="1396375"/>
          </a:xfrm>
          <a:prstGeom prst="ellipse">
            <a:avLst/>
          </a:prstGeom>
          <a:ln w="38100">
            <a:noFill/>
          </a:ln>
          <a:effectLst/>
        </p:spPr>
      </p:pic>
      <p:sp>
        <p:nvSpPr>
          <p:cNvPr id="15" name="달 14"/>
          <p:cNvSpPr/>
          <p:nvPr/>
        </p:nvSpPr>
        <p:spPr>
          <a:xfrm rot="4753111">
            <a:off x="5687057" y="3987894"/>
            <a:ext cx="288032" cy="456092"/>
          </a:xfrm>
          <a:prstGeom prst="moon">
            <a:avLst/>
          </a:prstGeom>
          <a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 descr="cup_symbol_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512468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3717032"/>
            <a:ext cx="9144000" cy="20882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-252536" y="476672"/>
            <a:ext cx="2952328" cy="576064"/>
          </a:xfrm>
          <a:prstGeom prst="rect">
            <a:avLst/>
          </a:prstGeom>
          <a:solidFill>
            <a:srgbClr val="00B0F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1331640" y="503674"/>
            <a:ext cx="23762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Subject </a:t>
            </a:r>
            <a:r>
              <a:rPr lang="en-US" altLang="ko-KR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endParaRPr lang="ko-KR" alt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그림 10" descr="sdf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977905"/>
            <a:ext cx="1161181" cy="1396375"/>
          </a:xfrm>
          <a:prstGeom prst="ellipse">
            <a:avLst/>
          </a:prstGeom>
          <a:ln w="3810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5220072" y="54452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순자</a:t>
            </a:r>
            <a:r>
              <a:rPr lang="en-US" altLang="ko-KR" dirty="0" smtClean="0"/>
              <a:t>(23)</a:t>
            </a:r>
            <a:endParaRPr lang="ko-KR" altLang="en-US" dirty="0"/>
          </a:p>
        </p:txBody>
      </p:sp>
      <p:sp>
        <p:nvSpPr>
          <p:cNvPr id="10" name="설명선 2 9"/>
          <p:cNvSpPr/>
          <p:nvPr/>
        </p:nvSpPr>
        <p:spPr>
          <a:xfrm>
            <a:off x="1115616" y="1628800"/>
            <a:ext cx="3528392" cy="1728192"/>
          </a:xfrm>
          <a:prstGeom prst="borderCallout2">
            <a:avLst>
              <a:gd name="adj1" fmla="val 73668"/>
              <a:gd name="adj2" fmla="val 100204"/>
              <a:gd name="adj3" fmla="val 73757"/>
              <a:gd name="adj4" fmla="val 123431"/>
              <a:gd name="adj5" fmla="val 134503"/>
              <a:gd name="adj6" fmla="val 129097"/>
            </a:avLst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부연설명</a:t>
            </a:r>
            <a:endParaRPr lang="ko-KR" altLang="en-US"/>
          </a:p>
        </p:txBody>
      </p:sp>
      <p:sp>
        <p:nvSpPr>
          <p:cNvPr id="7" name="달 6"/>
          <p:cNvSpPr/>
          <p:nvPr/>
        </p:nvSpPr>
        <p:spPr>
          <a:xfrm rot="4753111">
            <a:off x="5687057" y="3987894"/>
            <a:ext cx="288032" cy="456092"/>
          </a:xfrm>
          <a:prstGeom prst="moon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 descr="sdfw.pn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18731" y="3976841"/>
            <a:ext cx="1161181" cy="1396375"/>
          </a:xfrm>
          <a:prstGeom prst="ellipse">
            <a:avLst/>
          </a:prstGeom>
          <a:ln w="38100">
            <a:noFill/>
          </a:ln>
          <a:effectLst/>
        </p:spPr>
      </p:pic>
      <p:pic>
        <p:nvPicPr>
          <p:cNvPr id="13" name="그림 12" descr="cup_symbol_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512468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wner\AppData\Local\Microsoft\Windows\Temporary Internet Files\Content.IE5\BXWOIYMC\waves-311635_640[1].pn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-2772816" y="3356992"/>
            <a:ext cx="12097344" cy="4608512"/>
          </a:xfrm>
          <a:prstGeom prst="rect">
            <a:avLst/>
          </a:prstGeom>
          <a:noFill/>
        </p:spPr>
      </p:pic>
      <p:sp>
        <p:nvSpPr>
          <p:cNvPr id="31" name="직사각형 30"/>
          <p:cNvSpPr/>
          <p:nvPr/>
        </p:nvSpPr>
        <p:spPr>
          <a:xfrm>
            <a:off x="-252536" y="476672"/>
            <a:ext cx="2952328" cy="576064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1331640" y="503674"/>
            <a:ext cx="23762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Subject </a:t>
            </a:r>
            <a:r>
              <a:rPr lang="en-US" altLang="ko-KR" sz="2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endParaRPr lang="ko-KR" alt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그림 4" descr="cup_symbol_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512468"/>
            <a:ext cx="504056" cy="504056"/>
          </a:xfrm>
          <a:prstGeom prst="rect">
            <a:avLst/>
          </a:prstGeom>
        </p:spPr>
      </p:pic>
      <p:pic>
        <p:nvPicPr>
          <p:cNvPr id="1026" name="Picture 2" descr="C:\Users\Owner\AppData\Local\Microsoft\Windows\Temporary Internet Files\Content.IE5\18I4YF9H\raindrops_cutie_mark_by_rildraw-d4ipzxg[1].pn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 rot="12933406">
            <a:off x="6109906" y="3751284"/>
            <a:ext cx="719151" cy="1110234"/>
          </a:xfrm>
          <a:prstGeom prst="rect">
            <a:avLst/>
          </a:prstGeom>
          <a:noFill/>
        </p:spPr>
      </p:pic>
      <p:pic>
        <p:nvPicPr>
          <p:cNvPr id="1028" name="Picture 4" descr="C:\Users\Owner\AppData\Local\Microsoft\Windows\Temporary Internet Files\Content.IE5\18I4YF9H\raindrops_cutie_mark_by_rildraw-d4ipzxg[1].png"/>
          <p:cNvPicPr>
            <a:picLocks noChangeAspect="1" noChangeArrowheads="1"/>
          </p:cNvPicPr>
          <p:nvPr/>
        </p:nvPicPr>
        <p:blipFill>
          <a:blip r:embed="rId5" cstate="print">
            <a:lum contrast="40000"/>
          </a:blip>
          <a:srcRect/>
          <a:stretch>
            <a:fillRect/>
          </a:stretch>
        </p:blipFill>
        <p:spPr bwMode="auto">
          <a:xfrm rot="8191674" flipH="1">
            <a:off x="1879777" y="3573452"/>
            <a:ext cx="1053202" cy="1625944"/>
          </a:xfrm>
          <a:prstGeom prst="rect">
            <a:avLst/>
          </a:prstGeom>
          <a:noFill/>
        </p:spPr>
      </p:pic>
      <p:grpSp>
        <p:nvGrpSpPr>
          <p:cNvPr id="37" name="그룹 36"/>
          <p:cNvGrpSpPr/>
          <p:nvPr/>
        </p:nvGrpSpPr>
        <p:grpSpPr>
          <a:xfrm>
            <a:off x="2843808" y="1268760"/>
            <a:ext cx="3312368" cy="3456384"/>
            <a:chOff x="2843808" y="1412776"/>
            <a:chExt cx="3312368" cy="3456384"/>
          </a:xfrm>
        </p:grpSpPr>
        <p:sp>
          <p:nvSpPr>
            <p:cNvPr id="4" name="타원 3"/>
            <p:cNvSpPr/>
            <p:nvPr/>
          </p:nvSpPr>
          <p:spPr>
            <a:xfrm>
              <a:off x="2843808" y="1412776"/>
              <a:ext cx="3312368" cy="3456384"/>
            </a:xfrm>
            <a:prstGeom prst="ellipse">
              <a:avLst/>
            </a:prstGeom>
            <a:solidFill>
              <a:srgbClr val="FFC000">
                <a:alpha val="36000"/>
              </a:srgb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ea typeface="문체부 궁체 정자체" pitchFamily="17" charset="-127"/>
                </a:rPr>
                <a:t>부산가톨릭대학교</a:t>
              </a:r>
              <a:endPara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문체부 궁체 정자체" pitchFamily="17" charset="-127"/>
              </a:endParaRPr>
            </a:p>
            <a:p>
              <a:pPr algn="ctr"/>
              <a:endPara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문체부 궁체 정자체" pitchFamily="17" charset="-127"/>
              </a:endParaRPr>
            </a:p>
            <a:p>
              <a:pPr algn="ctr"/>
              <a:r>
                <a:rPr lang="en-US" altLang="ko-KR" sz="30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ea typeface="문체부 궁체 정자체" pitchFamily="17" charset="-127"/>
                </a:rPr>
                <a:t>PPT </a:t>
              </a:r>
              <a:r>
                <a:rPr lang="ko-KR" altLang="en-US" sz="25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ea typeface="문체부 궁체 정자체" pitchFamily="17" charset="-127"/>
                </a:rPr>
                <a:t>템플릿</a:t>
              </a:r>
              <a:endParaRPr lang="en-US" altLang="ko-KR" sz="2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문체부 궁체 정자체" pitchFamily="17" charset="-127"/>
              </a:endParaRPr>
            </a:p>
            <a:p>
              <a:pPr algn="ctr"/>
              <a:endPara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문체부 궁체 정자체" pitchFamily="17" charset="-127"/>
              </a:endParaRPr>
            </a:p>
            <a:p>
              <a:pPr algn="ctr"/>
              <a:r>
                <a:rPr lang="ko-KR" altLang="en-US" sz="20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ea typeface="문체부 궁체 정자체" pitchFamily="17" charset="-127"/>
                </a:rPr>
                <a:t>공모전</a:t>
              </a:r>
              <a:endPara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문체부 궁체 정자체" pitchFamily="17" charset="-127"/>
              </a:endParaRPr>
            </a:p>
          </p:txBody>
        </p:sp>
        <p:sp>
          <p:nvSpPr>
            <p:cNvPr id="36" name="타원 35"/>
            <p:cNvSpPr/>
            <p:nvPr/>
          </p:nvSpPr>
          <p:spPr>
            <a:xfrm>
              <a:off x="2987824" y="1556792"/>
              <a:ext cx="3024336" cy="3168352"/>
            </a:xfrm>
            <a:prstGeom prst="ellipse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051" name="Picture 3" descr="C:\Users\Owner\AppData\Local\Microsoft\Windows\Temporary Internet Files\Content.IE5\BXWOIYMC\waves-311635_640[1]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-612576" y="4209256"/>
            <a:ext cx="12673408" cy="4692352"/>
          </a:xfrm>
          <a:prstGeom prst="rect">
            <a:avLst/>
          </a:prstGeom>
          <a:noFill/>
        </p:spPr>
      </p:pic>
      <p:pic>
        <p:nvPicPr>
          <p:cNvPr id="2052" name="Picture 4" descr="C:\Users\Owner\AppData\Local\Microsoft\Windows\Temporary Internet Files\Content.IE5\BXWOIYMC\waves-311635_640[1].pn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-1980728" y="5661248"/>
            <a:ext cx="1072919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114</Words>
  <Application>Microsoft Office PowerPoint</Application>
  <PresentationFormat>화면 슬라이드 쇼(4:3)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38</cp:revision>
  <dcterms:created xsi:type="dcterms:W3CDTF">2015-08-17T10:57:06Z</dcterms:created>
  <dcterms:modified xsi:type="dcterms:W3CDTF">2015-08-18T15:02:04Z</dcterms:modified>
</cp:coreProperties>
</file>