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77" r:id="rId3"/>
    <p:sldId id="269" r:id="rId4"/>
    <p:sldId id="282" r:id="rId5"/>
    <p:sldId id="283" r:id="rId6"/>
  </p:sldIdLst>
  <p:sldSz cx="12192000" cy="6858000"/>
  <p:notesSz cx="6858000" cy="9144000"/>
  <p:embeddedFontLst>
    <p:embeddedFont>
      <p:font typeface="맑은 고딕" panose="020B0503020000020004" pitchFamily="50" charset="-127"/>
      <p:regular r:id="rId7"/>
      <p:bold r:id="rId8"/>
    </p:embeddedFont>
    <p:embeddedFont>
      <p:font typeface="나눔고딕 ExtraBold" panose="020B0600000101010101" charset="-127"/>
      <p:bold r:id="rId9"/>
    </p:embeddedFont>
    <p:embeddedFont>
      <p:font typeface="나눔바른고딕" panose="020B0600000101010101" charset="-127"/>
      <p:regular r:id="rId10"/>
      <p:bold r:id="rId11"/>
    </p:embeddedFont>
    <p:embeddedFont>
      <p:font typeface="Arial Black" panose="020B0A04020102020204" pitchFamily="34" charset="0"/>
      <p:bold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726F6F"/>
    <a:srgbClr val="F77EA4"/>
    <a:srgbClr val="93D34C"/>
    <a:srgbClr val="1AA5B8"/>
    <a:srgbClr val="A7A5A6"/>
    <a:srgbClr val="FBC5D6"/>
    <a:srgbClr val="116975"/>
    <a:srgbClr val="0E5C66"/>
    <a:srgbClr val="FEC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660"/>
  </p:normalViewPr>
  <p:slideViewPr>
    <p:cSldViewPr snapToGrid="0">
      <p:cViewPr>
        <p:scale>
          <a:sx n="69" d="100"/>
          <a:sy n="69" d="100"/>
        </p:scale>
        <p:origin x="-62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185708" y="161365"/>
            <a:ext cx="7820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rgbClr val="726F6F"/>
                </a:solidFill>
              </a:rPr>
              <a:t>SUB-TITLE</a:t>
            </a:r>
            <a:endParaRPr lang="ko-KR" altLang="en-US" sz="4000" b="1" dirty="0">
              <a:solidFill>
                <a:srgbClr val="72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0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4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542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37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9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5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71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131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27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34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862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1044-1ED2-4FE7-A6CB-E7FD19896438}" type="datetimeFigureOut">
              <a:rPr lang="ko-KR" altLang="en-US" smtClean="0"/>
              <a:t>2015-05-12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513C6-1AC0-4CC5-9ED8-1624BA2F42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70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0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667000" y="2324100"/>
            <a:ext cx="6858000" cy="2209800"/>
          </a:xfrm>
          <a:prstGeom prst="rect">
            <a:avLst/>
          </a:prstGeom>
          <a:solidFill>
            <a:srgbClr val="1AA5B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268980" y="2578100"/>
            <a:ext cx="182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rgbClr val="F77EA4"/>
                </a:solidFill>
              </a:rPr>
              <a:t>TITLE</a:t>
            </a:r>
            <a:endParaRPr lang="ko-KR" altLang="en-US" sz="4000" dirty="0">
              <a:solidFill>
                <a:srgbClr val="93D34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5604" y="2578100"/>
            <a:ext cx="4137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95000"/>
                  </a:schemeClr>
                </a:solidFill>
              </a:rPr>
              <a:t>Presentation</a:t>
            </a:r>
            <a:endParaRPr lang="ko-KR" alt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5300" y="3285986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학 과 </a:t>
            </a:r>
            <a:r>
              <a:rPr lang="en-US" altLang="ko-KR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:</a:t>
            </a:r>
          </a:p>
          <a:p>
            <a:r>
              <a:rPr lang="ko-KR" altLang="en-US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학 번 </a:t>
            </a:r>
            <a:r>
              <a:rPr lang="en-US" altLang="ko-KR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:</a:t>
            </a:r>
          </a:p>
          <a:p>
            <a:r>
              <a:rPr lang="ko-KR" altLang="en-US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이 </a:t>
            </a:r>
            <a:r>
              <a:rPr lang="ko-KR" altLang="en-US" sz="2000" dirty="0" err="1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름</a:t>
            </a:r>
            <a:r>
              <a:rPr lang="ko-KR" altLang="en-US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 </a:t>
            </a:r>
            <a:r>
              <a:rPr lang="en-US" altLang="ko-KR" sz="2000" dirty="0" smtClean="0">
                <a:solidFill>
                  <a:schemeClr val="bg1">
                    <a:lumMod val="85000"/>
                  </a:schemeClr>
                </a:solidFill>
                <a:latin typeface="+mn-ea"/>
              </a:rPr>
              <a:t>: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168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5708" y="161365"/>
            <a:ext cx="7820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rgbClr val="726F6F"/>
                </a:solidFill>
              </a:rPr>
              <a:t>SUB-TITLE</a:t>
            </a:r>
            <a:endParaRPr lang="ko-KR" altLang="en-US" sz="4000" b="1" dirty="0">
              <a:solidFill>
                <a:srgbClr val="726F6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31354" y="1860073"/>
            <a:ext cx="1906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Contents 01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14368" y="1860073"/>
            <a:ext cx="1868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Contents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03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74691" y="3778563"/>
            <a:ext cx="1842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Contents 05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88546" y="1885473"/>
            <a:ext cx="1868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Contents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31354" y="3778563"/>
            <a:ext cx="1809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Contents 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04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42577" y="2128601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17567" y="2128601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73498" y="4048674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01739" y="2128601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22500" y="4048674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cxnSp>
        <p:nvCxnSpPr>
          <p:cNvPr id="75" name="직선 연결선 74"/>
          <p:cNvCxnSpPr/>
          <p:nvPr/>
        </p:nvCxnSpPr>
        <p:spPr>
          <a:xfrm>
            <a:off x="1260930" y="5362507"/>
            <a:ext cx="10033146" cy="0"/>
          </a:xfrm>
          <a:prstGeom prst="line">
            <a:avLst/>
          </a:prstGeom>
          <a:ln w="19050">
            <a:solidFill>
              <a:srgbClr val="BFC7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940410" y="3778563"/>
            <a:ext cx="18429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Contents 06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42774" y="4048674"/>
            <a:ext cx="2151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ko-KR" altLang="en-US" sz="1200" dirty="0">
              <a:solidFill>
                <a:srgbClr val="A7A5A6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261091" y="2064658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Freeform 5"/>
          <p:cNvSpPr>
            <a:spLocks noEditPoints="1"/>
          </p:cNvSpPr>
          <p:nvPr/>
        </p:nvSpPr>
        <p:spPr bwMode="auto">
          <a:xfrm>
            <a:off x="1452398" y="2320480"/>
            <a:ext cx="578956" cy="477636"/>
          </a:xfrm>
          <a:custGeom>
            <a:avLst/>
            <a:gdLst>
              <a:gd name="T0" fmla="*/ 267 w 293"/>
              <a:gd name="T1" fmla="*/ 0 h 240"/>
              <a:gd name="T2" fmla="*/ 27 w 293"/>
              <a:gd name="T3" fmla="*/ 0 h 240"/>
              <a:gd name="T4" fmla="*/ 0 w 293"/>
              <a:gd name="T5" fmla="*/ 26 h 240"/>
              <a:gd name="T6" fmla="*/ 0 w 293"/>
              <a:gd name="T7" fmla="*/ 186 h 240"/>
              <a:gd name="T8" fmla="*/ 27 w 293"/>
              <a:gd name="T9" fmla="*/ 213 h 240"/>
              <a:gd name="T10" fmla="*/ 93 w 293"/>
              <a:gd name="T11" fmla="*/ 213 h 240"/>
              <a:gd name="T12" fmla="*/ 93 w 293"/>
              <a:gd name="T13" fmla="*/ 240 h 240"/>
              <a:gd name="T14" fmla="*/ 200 w 293"/>
              <a:gd name="T15" fmla="*/ 240 h 240"/>
              <a:gd name="T16" fmla="*/ 200 w 293"/>
              <a:gd name="T17" fmla="*/ 213 h 240"/>
              <a:gd name="T18" fmla="*/ 267 w 293"/>
              <a:gd name="T19" fmla="*/ 213 h 240"/>
              <a:gd name="T20" fmla="*/ 293 w 293"/>
              <a:gd name="T21" fmla="*/ 186 h 240"/>
              <a:gd name="T22" fmla="*/ 293 w 293"/>
              <a:gd name="T23" fmla="*/ 26 h 240"/>
              <a:gd name="T24" fmla="*/ 267 w 293"/>
              <a:gd name="T25" fmla="*/ 0 h 240"/>
              <a:gd name="T26" fmla="*/ 267 w 293"/>
              <a:gd name="T27" fmla="*/ 0 h 240"/>
              <a:gd name="T28" fmla="*/ 267 w 293"/>
              <a:gd name="T29" fmla="*/ 186 h 240"/>
              <a:gd name="T30" fmla="*/ 27 w 293"/>
              <a:gd name="T31" fmla="*/ 186 h 240"/>
              <a:gd name="T32" fmla="*/ 27 w 293"/>
              <a:gd name="T33" fmla="*/ 26 h 240"/>
              <a:gd name="T34" fmla="*/ 267 w 293"/>
              <a:gd name="T35" fmla="*/ 26 h 240"/>
              <a:gd name="T36" fmla="*/ 267 w 293"/>
              <a:gd name="T37" fmla="*/ 186 h 240"/>
              <a:gd name="T38" fmla="*/ 267 w 293"/>
              <a:gd name="T39" fmla="*/ 186 h 240"/>
              <a:gd name="T40" fmla="*/ 240 w 293"/>
              <a:gd name="T41" fmla="*/ 66 h 240"/>
              <a:gd name="T42" fmla="*/ 93 w 293"/>
              <a:gd name="T43" fmla="*/ 66 h 240"/>
              <a:gd name="T44" fmla="*/ 93 w 293"/>
              <a:gd name="T45" fmla="*/ 93 h 240"/>
              <a:gd name="T46" fmla="*/ 240 w 293"/>
              <a:gd name="T47" fmla="*/ 93 h 240"/>
              <a:gd name="T48" fmla="*/ 240 w 293"/>
              <a:gd name="T49" fmla="*/ 66 h 240"/>
              <a:gd name="T50" fmla="*/ 240 w 293"/>
              <a:gd name="T51" fmla="*/ 66 h 240"/>
              <a:gd name="T52" fmla="*/ 240 w 293"/>
              <a:gd name="T53" fmla="*/ 120 h 240"/>
              <a:gd name="T54" fmla="*/ 93 w 293"/>
              <a:gd name="T55" fmla="*/ 120 h 240"/>
              <a:gd name="T56" fmla="*/ 93 w 293"/>
              <a:gd name="T57" fmla="*/ 146 h 240"/>
              <a:gd name="T58" fmla="*/ 240 w 293"/>
              <a:gd name="T59" fmla="*/ 146 h 240"/>
              <a:gd name="T60" fmla="*/ 240 w 293"/>
              <a:gd name="T61" fmla="*/ 120 h 240"/>
              <a:gd name="T62" fmla="*/ 240 w 293"/>
              <a:gd name="T63" fmla="*/ 120 h 240"/>
              <a:gd name="T64" fmla="*/ 80 w 293"/>
              <a:gd name="T65" fmla="*/ 66 h 240"/>
              <a:gd name="T66" fmla="*/ 53 w 293"/>
              <a:gd name="T67" fmla="*/ 66 h 240"/>
              <a:gd name="T68" fmla="*/ 53 w 293"/>
              <a:gd name="T69" fmla="*/ 93 h 240"/>
              <a:gd name="T70" fmla="*/ 80 w 293"/>
              <a:gd name="T71" fmla="*/ 93 h 240"/>
              <a:gd name="T72" fmla="*/ 80 w 293"/>
              <a:gd name="T73" fmla="*/ 66 h 240"/>
              <a:gd name="T74" fmla="*/ 80 w 293"/>
              <a:gd name="T75" fmla="*/ 66 h 240"/>
              <a:gd name="T76" fmla="*/ 80 w 293"/>
              <a:gd name="T77" fmla="*/ 120 h 240"/>
              <a:gd name="T78" fmla="*/ 53 w 293"/>
              <a:gd name="T79" fmla="*/ 120 h 240"/>
              <a:gd name="T80" fmla="*/ 53 w 293"/>
              <a:gd name="T81" fmla="*/ 146 h 240"/>
              <a:gd name="T82" fmla="*/ 80 w 293"/>
              <a:gd name="T83" fmla="*/ 146 h 240"/>
              <a:gd name="T84" fmla="*/ 80 w 293"/>
              <a:gd name="T85" fmla="*/ 120 h 240"/>
              <a:gd name="T86" fmla="*/ 80 w 293"/>
              <a:gd name="T87" fmla="*/ 12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93" h="240">
                <a:moveTo>
                  <a:pt x="267" y="0"/>
                </a:moveTo>
                <a:lnTo>
                  <a:pt x="27" y="0"/>
                </a:lnTo>
                <a:cubicBezTo>
                  <a:pt x="12" y="0"/>
                  <a:pt x="0" y="12"/>
                  <a:pt x="0" y="26"/>
                </a:cubicBezTo>
                <a:lnTo>
                  <a:pt x="0" y="186"/>
                </a:lnTo>
                <a:cubicBezTo>
                  <a:pt x="0" y="201"/>
                  <a:pt x="12" y="213"/>
                  <a:pt x="27" y="213"/>
                </a:cubicBezTo>
                <a:lnTo>
                  <a:pt x="93" y="213"/>
                </a:lnTo>
                <a:lnTo>
                  <a:pt x="93" y="240"/>
                </a:lnTo>
                <a:lnTo>
                  <a:pt x="200" y="240"/>
                </a:lnTo>
                <a:lnTo>
                  <a:pt x="200" y="213"/>
                </a:lnTo>
                <a:lnTo>
                  <a:pt x="267" y="213"/>
                </a:lnTo>
                <a:cubicBezTo>
                  <a:pt x="281" y="213"/>
                  <a:pt x="293" y="201"/>
                  <a:pt x="293" y="186"/>
                </a:cubicBezTo>
                <a:lnTo>
                  <a:pt x="293" y="26"/>
                </a:lnTo>
                <a:cubicBezTo>
                  <a:pt x="293" y="12"/>
                  <a:pt x="281" y="0"/>
                  <a:pt x="267" y="0"/>
                </a:cubicBezTo>
                <a:lnTo>
                  <a:pt x="267" y="0"/>
                </a:lnTo>
                <a:close/>
                <a:moveTo>
                  <a:pt x="267" y="186"/>
                </a:moveTo>
                <a:lnTo>
                  <a:pt x="27" y="186"/>
                </a:lnTo>
                <a:lnTo>
                  <a:pt x="27" y="26"/>
                </a:lnTo>
                <a:lnTo>
                  <a:pt x="267" y="26"/>
                </a:lnTo>
                <a:lnTo>
                  <a:pt x="267" y="186"/>
                </a:lnTo>
                <a:lnTo>
                  <a:pt x="267" y="186"/>
                </a:lnTo>
                <a:close/>
                <a:moveTo>
                  <a:pt x="240" y="66"/>
                </a:moveTo>
                <a:lnTo>
                  <a:pt x="93" y="66"/>
                </a:lnTo>
                <a:lnTo>
                  <a:pt x="93" y="93"/>
                </a:lnTo>
                <a:lnTo>
                  <a:pt x="240" y="93"/>
                </a:lnTo>
                <a:lnTo>
                  <a:pt x="240" y="66"/>
                </a:lnTo>
                <a:lnTo>
                  <a:pt x="240" y="66"/>
                </a:lnTo>
                <a:close/>
                <a:moveTo>
                  <a:pt x="240" y="120"/>
                </a:moveTo>
                <a:lnTo>
                  <a:pt x="93" y="120"/>
                </a:lnTo>
                <a:lnTo>
                  <a:pt x="93" y="146"/>
                </a:lnTo>
                <a:lnTo>
                  <a:pt x="240" y="146"/>
                </a:lnTo>
                <a:lnTo>
                  <a:pt x="240" y="120"/>
                </a:lnTo>
                <a:lnTo>
                  <a:pt x="240" y="120"/>
                </a:lnTo>
                <a:close/>
                <a:moveTo>
                  <a:pt x="80" y="66"/>
                </a:moveTo>
                <a:lnTo>
                  <a:pt x="53" y="66"/>
                </a:lnTo>
                <a:lnTo>
                  <a:pt x="53" y="93"/>
                </a:lnTo>
                <a:lnTo>
                  <a:pt x="80" y="93"/>
                </a:lnTo>
                <a:lnTo>
                  <a:pt x="80" y="66"/>
                </a:lnTo>
                <a:lnTo>
                  <a:pt x="80" y="66"/>
                </a:lnTo>
                <a:close/>
                <a:moveTo>
                  <a:pt x="80" y="120"/>
                </a:moveTo>
                <a:lnTo>
                  <a:pt x="53" y="120"/>
                </a:lnTo>
                <a:lnTo>
                  <a:pt x="53" y="146"/>
                </a:lnTo>
                <a:lnTo>
                  <a:pt x="80" y="146"/>
                </a:lnTo>
                <a:lnTo>
                  <a:pt x="80" y="120"/>
                </a:lnTo>
                <a:lnTo>
                  <a:pt x="80" y="120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81" name="타원 80"/>
          <p:cNvSpPr/>
          <p:nvPr/>
        </p:nvSpPr>
        <p:spPr>
          <a:xfrm>
            <a:off x="1260930" y="3971603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타원 83"/>
          <p:cNvSpPr/>
          <p:nvPr/>
        </p:nvSpPr>
        <p:spPr>
          <a:xfrm>
            <a:off x="4798765" y="2064658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타원 84"/>
          <p:cNvSpPr/>
          <p:nvPr/>
        </p:nvSpPr>
        <p:spPr>
          <a:xfrm>
            <a:off x="4798604" y="3971603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/>
          <p:cNvSpPr/>
          <p:nvPr/>
        </p:nvSpPr>
        <p:spPr>
          <a:xfrm>
            <a:off x="8134999" y="2064658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타원 92"/>
          <p:cNvSpPr/>
          <p:nvPr/>
        </p:nvSpPr>
        <p:spPr>
          <a:xfrm>
            <a:off x="8134838" y="3971603"/>
            <a:ext cx="961570" cy="961570"/>
          </a:xfrm>
          <a:prstGeom prst="ellipse">
            <a:avLst/>
          </a:prstGeom>
          <a:noFill/>
          <a:ln w="38100">
            <a:solidFill>
              <a:srgbClr val="1AA5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Freeform 9"/>
          <p:cNvSpPr>
            <a:spLocks noEditPoints="1"/>
          </p:cNvSpPr>
          <p:nvPr/>
        </p:nvSpPr>
        <p:spPr bwMode="auto">
          <a:xfrm>
            <a:off x="5008946" y="2296950"/>
            <a:ext cx="579600" cy="478800"/>
          </a:xfrm>
          <a:custGeom>
            <a:avLst/>
            <a:gdLst>
              <a:gd name="T0" fmla="*/ 134 w 267"/>
              <a:gd name="T1" fmla="*/ 0 h 240"/>
              <a:gd name="T2" fmla="*/ 0 w 267"/>
              <a:gd name="T3" fmla="*/ 240 h 240"/>
              <a:gd name="T4" fmla="*/ 267 w 267"/>
              <a:gd name="T5" fmla="*/ 53 h 240"/>
              <a:gd name="T6" fmla="*/ 134 w 267"/>
              <a:gd name="T7" fmla="*/ 53 h 240"/>
              <a:gd name="T8" fmla="*/ 27 w 267"/>
              <a:gd name="T9" fmla="*/ 213 h 240"/>
              <a:gd name="T10" fmla="*/ 54 w 267"/>
              <a:gd name="T11" fmla="*/ 186 h 240"/>
              <a:gd name="T12" fmla="*/ 54 w 267"/>
              <a:gd name="T13" fmla="*/ 213 h 240"/>
              <a:gd name="T14" fmla="*/ 27 w 267"/>
              <a:gd name="T15" fmla="*/ 160 h 240"/>
              <a:gd name="T16" fmla="*/ 54 w 267"/>
              <a:gd name="T17" fmla="*/ 133 h 240"/>
              <a:gd name="T18" fmla="*/ 54 w 267"/>
              <a:gd name="T19" fmla="*/ 160 h 240"/>
              <a:gd name="T20" fmla="*/ 27 w 267"/>
              <a:gd name="T21" fmla="*/ 106 h 240"/>
              <a:gd name="T22" fmla="*/ 54 w 267"/>
              <a:gd name="T23" fmla="*/ 80 h 240"/>
              <a:gd name="T24" fmla="*/ 54 w 267"/>
              <a:gd name="T25" fmla="*/ 106 h 240"/>
              <a:gd name="T26" fmla="*/ 27 w 267"/>
              <a:gd name="T27" fmla="*/ 53 h 240"/>
              <a:gd name="T28" fmla="*/ 54 w 267"/>
              <a:gd name="T29" fmla="*/ 26 h 240"/>
              <a:gd name="T30" fmla="*/ 54 w 267"/>
              <a:gd name="T31" fmla="*/ 53 h 240"/>
              <a:gd name="T32" fmla="*/ 80 w 267"/>
              <a:gd name="T33" fmla="*/ 213 h 240"/>
              <a:gd name="T34" fmla="*/ 107 w 267"/>
              <a:gd name="T35" fmla="*/ 186 h 240"/>
              <a:gd name="T36" fmla="*/ 107 w 267"/>
              <a:gd name="T37" fmla="*/ 213 h 240"/>
              <a:gd name="T38" fmla="*/ 80 w 267"/>
              <a:gd name="T39" fmla="*/ 160 h 240"/>
              <a:gd name="T40" fmla="*/ 107 w 267"/>
              <a:gd name="T41" fmla="*/ 133 h 240"/>
              <a:gd name="T42" fmla="*/ 107 w 267"/>
              <a:gd name="T43" fmla="*/ 160 h 240"/>
              <a:gd name="T44" fmla="*/ 80 w 267"/>
              <a:gd name="T45" fmla="*/ 106 h 240"/>
              <a:gd name="T46" fmla="*/ 107 w 267"/>
              <a:gd name="T47" fmla="*/ 80 h 240"/>
              <a:gd name="T48" fmla="*/ 107 w 267"/>
              <a:gd name="T49" fmla="*/ 106 h 240"/>
              <a:gd name="T50" fmla="*/ 80 w 267"/>
              <a:gd name="T51" fmla="*/ 53 h 240"/>
              <a:gd name="T52" fmla="*/ 107 w 267"/>
              <a:gd name="T53" fmla="*/ 26 h 240"/>
              <a:gd name="T54" fmla="*/ 107 w 267"/>
              <a:gd name="T55" fmla="*/ 53 h 240"/>
              <a:gd name="T56" fmla="*/ 134 w 267"/>
              <a:gd name="T57" fmla="*/ 213 h 240"/>
              <a:gd name="T58" fmla="*/ 160 w 267"/>
              <a:gd name="T59" fmla="*/ 186 h 240"/>
              <a:gd name="T60" fmla="*/ 134 w 267"/>
              <a:gd name="T61" fmla="*/ 160 h 240"/>
              <a:gd name="T62" fmla="*/ 160 w 267"/>
              <a:gd name="T63" fmla="*/ 133 h 240"/>
              <a:gd name="T64" fmla="*/ 134 w 267"/>
              <a:gd name="T65" fmla="*/ 106 h 240"/>
              <a:gd name="T66" fmla="*/ 240 w 267"/>
              <a:gd name="T67" fmla="*/ 80 h 240"/>
              <a:gd name="T68" fmla="*/ 240 w 267"/>
              <a:gd name="T69" fmla="*/ 213 h 240"/>
              <a:gd name="T70" fmla="*/ 187 w 267"/>
              <a:gd name="T71" fmla="*/ 106 h 240"/>
              <a:gd name="T72" fmla="*/ 214 w 267"/>
              <a:gd name="T73" fmla="*/ 133 h 240"/>
              <a:gd name="T74" fmla="*/ 214 w 267"/>
              <a:gd name="T75" fmla="*/ 106 h 240"/>
              <a:gd name="T76" fmla="*/ 187 w 267"/>
              <a:gd name="T77" fmla="*/ 160 h 240"/>
              <a:gd name="T78" fmla="*/ 214 w 267"/>
              <a:gd name="T79" fmla="*/ 186 h 240"/>
              <a:gd name="T80" fmla="*/ 214 w 267"/>
              <a:gd name="T81" fmla="*/ 16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7" h="240">
                <a:moveTo>
                  <a:pt x="134" y="53"/>
                </a:moveTo>
                <a:lnTo>
                  <a:pt x="134" y="0"/>
                </a:lnTo>
                <a:lnTo>
                  <a:pt x="0" y="0"/>
                </a:lnTo>
                <a:lnTo>
                  <a:pt x="0" y="240"/>
                </a:lnTo>
                <a:lnTo>
                  <a:pt x="267" y="240"/>
                </a:lnTo>
                <a:lnTo>
                  <a:pt x="267" y="53"/>
                </a:lnTo>
                <a:lnTo>
                  <a:pt x="134" y="53"/>
                </a:lnTo>
                <a:lnTo>
                  <a:pt x="134" y="53"/>
                </a:lnTo>
                <a:close/>
                <a:moveTo>
                  <a:pt x="54" y="213"/>
                </a:moveTo>
                <a:lnTo>
                  <a:pt x="27" y="213"/>
                </a:lnTo>
                <a:lnTo>
                  <a:pt x="27" y="186"/>
                </a:lnTo>
                <a:lnTo>
                  <a:pt x="54" y="186"/>
                </a:lnTo>
                <a:lnTo>
                  <a:pt x="54" y="213"/>
                </a:lnTo>
                <a:lnTo>
                  <a:pt x="54" y="213"/>
                </a:lnTo>
                <a:close/>
                <a:moveTo>
                  <a:pt x="54" y="160"/>
                </a:moveTo>
                <a:lnTo>
                  <a:pt x="27" y="160"/>
                </a:lnTo>
                <a:lnTo>
                  <a:pt x="27" y="133"/>
                </a:lnTo>
                <a:lnTo>
                  <a:pt x="54" y="133"/>
                </a:lnTo>
                <a:lnTo>
                  <a:pt x="54" y="160"/>
                </a:lnTo>
                <a:lnTo>
                  <a:pt x="54" y="160"/>
                </a:lnTo>
                <a:close/>
                <a:moveTo>
                  <a:pt x="54" y="106"/>
                </a:moveTo>
                <a:lnTo>
                  <a:pt x="27" y="106"/>
                </a:lnTo>
                <a:lnTo>
                  <a:pt x="27" y="80"/>
                </a:lnTo>
                <a:lnTo>
                  <a:pt x="54" y="80"/>
                </a:lnTo>
                <a:lnTo>
                  <a:pt x="54" y="106"/>
                </a:lnTo>
                <a:lnTo>
                  <a:pt x="54" y="106"/>
                </a:lnTo>
                <a:close/>
                <a:moveTo>
                  <a:pt x="54" y="53"/>
                </a:moveTo>
                <a:lnTo>
                  <a:pt x="27" y="53"/>
                </a:lnTo>
                <a:lnTo>
                  <a:pt x="27" y="26"/>
                </a:lnTo>
                <a:lnTo>
                  <a:pt x="54" y="26"/>
                </a:lnTo>
                <a:lnTo>
                  <a:pt x="54" y="53"/>
                </a:lnTo>
                <a:lnTo>
                  <a:pt x="54" y="53"/>
                </a:lnTo>
                <a:close/>
                <a:moveTo>
                  <a:pt x="107" y="213"/>
                </a:moveTo>
                <a:lnTo>
                  <a:pt x="80" y="213"/>
                </a:lnTo>
                <a:lnTo>
                  <a:pt x="80" y="186"/>
                </a:lnTo>
                <a:lnTo>
                  <a:pt x="107" y="186"/>
                </a:lnTo>
                <a:lnTo>
                  <a:pt x="107" y="213"/>
                </a:lnTo>
                <a:lnTo>
                  <a:pt x="107" y="213"/>
                </a:lnTo>
                <a:close/>
                <a:moveTo>
                  <a:pt x="107" y="160"/>
                </a:moveTo>
                <a:lnTo>
                  <a:pt x="80" y="160"/>
                </a:lnTo>
                <a:lnTo>
                  <a:pt x="80" y="133"/>
                </a:lnTo>
                <a:lnTo>
                  <a:pt x="107" y="133"/>
                </a:lnTo>
                <a:lnTo>
                  <a:pt x="107" y="160"/>
                </a:lnTo>
                <a:lnTo>
                  <a:pt x="107" y="160"/>
                </a:lnTo>
                <a:close/>
                <a:moveTo>
                  <a:pt x="107" y="106"/>
                </a:moveTo>
                <a:lnTo>
                  <a:pt x="80" y="106"/>
                </a:lnTo>
                <a:lnTo>
                  <a:pt x="80" y="80"/>
                </a:lnTo>
                <a:lnTo>
                  <a:pt x="107" y="80"/>
                </a:lnTo>
                <a:lnTo>
                  <a:pt x="107" y="106"/>
                </a:lnTo>
                <a:lnTo>
                  <a:pt x="107" y="106"/>
                </a:lnTo>
                <a:close/>
                <a:moveTo>
                  <a:pt x="107" y="53"/>
                </a:moveTo>
                <a:lnTo>
                  <a:pt x="80" y="53"/>
                </a:lnTo>
                <a:lnTo>
                  <a:pt x="80" y="26"/>
                </a:lnTo>
                <a:lnTo>
                  <a:pt x="107" y="26"/>
                </a:lnTo>
                <a:lnTo>
                  <a:pt x="107" y="53"/>
                </a:lnTo>
                <a:lnTo>
                  <a:pt x="107" y="53"/>
                </a:lnTo>
                <a:close/>
                <a:moveTo>
                  <a:pt x="240" y="213"/>
                </a:moveTo>
                <a:lnTo>
                  <a:pt x="134" y="213"/>
                </a:lnTo>
                <a:lnTo>
                  <a:pt x="134" y="186"/>
                </a:lnTo>
                <a:lnTo>
                  <a:pt x="160" y="186"/>
                </a:lnTo>
                <a:lnTo>
                  <a:pt x="160" y="160"/>
                </a:lnTo>
                <a:lnTo>
                  <a:pt x="134" y="160"/>
                </a:lnTo>
                <a:lnTo>
                  <a:pt x="134" y="133"/>
                </a:lnTo>
                <a:lnTo>
                  <a:pt x="160" y="133"/>
                </a:lnTo>
                <a:lnTo>
                  <a:pt x="160" y="106"/>
                </a:lnTo>
                <a:lnTo>
                  <a:pt x="134" y="106"/>
                </a:lnTo>
                <a:lnTo>
                  <a:pt x="134" y="80"/>
                </a:lnTo>
                <a:lnTo>
                  <a:pt x="240" y="80"/>
                </a:lnTo>
                <a:lnTo>
                  <a:pt x="240" y="213"/>
                </a:lnTo>
                <a:lnTo>
                  <a:pt x="240" y="213"/>
                </a:lnTo>
                <a:close/>
                <a:moveTo>
                  <a:pt x="214" y="106"/>
                </a:moveTo>
                <a:lnTo>
                  <a:pt x="187" y="106"/>
                </a:lnTo>
                <a:lnTo>
                  <a:pt x="187" y="133"/>
                </a:lnTo>
                <a:lnTo>
                  <a:pt x="214" y="133"/>
                </a:lnTo>
                <a:lnTo>
                  <a:pt x="214" y="106"/>
                </a:lnTo>
                <a:lnTo>
                  <a:pt x="214" y="106"/>
                </a:lnTo>
                <a:close/>
                <a:moveTo>
                  <a:pt x="214" y="160"/>
                </a:moveTo>
                <a:lnTo>
                  <a:pt x="187" y="160"/>
                </a:lnTo>
                <a:lnTo>
                  <a:pt x="187" y="186"/>
                </a:lnTo>
                <a:lnTo>
                  <a:pt x="214" y="186"/>
                </a:lnTo>
                <a:lnTo>
                  <a:pt x="214" y="160"/>
                </a:lnTo>
                <a:lnTo>
                  <a:pt x="214" y="160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8" name="Freeform 13"/>
          <p:cNvSpPr>
            <a:spLocks noEditPoints="1"/>
          </p:cNvSpPr>
          <p:nvPr/>
        </p:nvSpPr>
        <p:spPr bwMode="auto">
          <a:xfrm>
            <a:off x="8334768" y="2326574"/>
            <a:ext cx="579600" cy="478800"/>
          </a:xfrm>
          <a:custGeom>
            <a:avLst/>
            <a:gdLst>
              <a:gd name="T0" fmla="*/ 267 w 293"/>
              <a:gd name="T1" fmla="*/ 0 h 160"/>
              <a:gd name="T2" fmla="*/ 27 w 293"/>
              <a:gd name="T3" fmla="*/ 0 h 160"/>
              <a:gd name="T4" fmla="*/ 0 w 293"/>
              <a:gd name="T5" fmla="*/ 26 h 160"/>
              <a:gd name="T6" fmla="*/ 0 w 293"/>
              <a:gd name="T7" fmla="*/ 133 h 160"/>
              <a:gd name="T8" fmla="*/ 27 w 293"/>
              <a:gd name="T9" fmla="*/ 160 h 160"/>
              <a:gd name="T10" fmla="*/ 267 w 293"/>
              <a:gd name="T11" fmla="*/ 160 h 160"/>
              <a:gd name="T12" fmla="*/ 293 w 293"/>
              <a:gd name="T13" fmla="*/ 133 h 160"/>
              <a:gd name="T14" fmla="*/ 293 w 293"/>
              <a:gd name="T15" fmla="*/ 26 h 160"/>
              <a:gd name="T16" fmla="*/ 267 w 293"/>
              <a:gd name="T17" fmla="*/ 0 h 160"/>
              <a:gd name="T18" fmla="*/ 267 w 293"/>
              <a:gd name="T19" fmla="*/ 0 h 160"/>
              <a:gd name="T20" fmla="*/ 267 w 293"/>
              <a:gd name="T21" fmla="*/ 133 h 160"/>
              <a:gd name="T22" fmla="*/ 27 w 293"/>
              <a:gd name="T23" fmla="*/ 133 h 160"/>
              <a:gd name="T24" fmla="*/ 27 w 293"/>
              <a:gd name="T25" fmla="*/ 26 h 160"/>
              <a:gd name="T26" fmla="*/ 53 w 293"/>
              <a:gd name="T27" fmla="*/ 26 h 160"/>
              <a:gd name="T28" fmla="*/ 53 w 293"/>
              <a:gd name="T29" fmla="*/ 80 h 160"/>
              <a:gd name="T30" fmla="*/ 80 w 293"/>
              <a:gd name="T31" fmla="*/ 80 h 160"/>
              <a:gd name="T32" fmla="*/ 80 w 293"/>
              <a:gd name="T33" fmla="*/ 26 h 160"/>
              <a:gd name="T34" fmla="*/ 107 w 293"/>
              <a:gd name="T35" fmla="*/ 26 h 160"/>
              <a:gd name="T36" fmla="*/ 107 w 293"/>
              <a:gd name="T37" fmla="*/ 80 h 160"/>
              <a:gd name="T38" fmla="*/ 133 w 293"/>
              <a:gd name="T39" fmla="*/ 80 h 160"/>
              <a:gd name="T40" fmla="*/ 133 w 293"/>
              <a:gd name="T41" fmla="*/ 26 h 160"/>
              <a:gd name="T42" fmla="*/ 160 w 293"/>
              <a:gd name="T43" fmla="*/ 26 h 160"/>
              <a:gd name="T44" fmla="*/ 160 w 293"/>
              <a:gd name="T45" fmla="*/ 80 h 160"/>
              <a:gd name="T46" fmla="*/ 187 w 293"/>
              <a:gd name="T47" fmla="*/ 80 h 160"/>
              <a:gd name="T48" fmla="*/ 187 w 293"/>
              <a:gd name="T49" fmla="*/ 26 h 160"/>
              <a:gd name="T50" fmla="*/ 213 w 293"/>
              <a:gd name="T51" fmla="*/ 26 h 160"/>
              <a:gd name="T52" fmla="*/ 213 w 293"/>
              <a:gd name="T53" fmla="*/ 80 h 160"/>
              <a:gd name="T54" fmla="*/ 240 w 293"/>
              <a:gd name="T55" fmla="*/ 80 h 160"/>
              <a:gd name="T56" fmla="*/ 240 w 293"/>
              <a:gd name="T57" fmla="*/ 26 h 160"/>
              <a:gd name="T58" fmla="*/ 267 w 293"/>
              <a:gd name="T59" fmla="*/ 26 h 160"/>
              <a:gd name="T60" fmla="*/ 267 w 293"/>
              <a:gd name="T61" fmla="*/ 133 h 160"/>
              <a:gd name="T62" fmla="*/ 267 w 293"/>
              <a:gd name="T63" fmla="*/ 133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93" h="160">
                <a:moveTo>
                  <a:pt x="267" y="0"/>
                </a:moveTo>
                <a:lnTo>
                  <a:pt x="27" y="0"/>
                </a:lnTo>
                <a:cubicBezTo>
                  <a:pt x="12" y="0"/>
                  <a:pt x="0" y="12"/>
                  <a:pt x="0" y="26"/>
                </a:cubicBezTo>
                <a:lnTo>
                  <a:pt x="0" y="133"/>
                </a:lnTo>
                <a:cubicBezTo>
                  <a:pt x="0" y="148"/>
                  <a:pt x="12" y="160"/>
                  <a:pt x="27" y="160"/>
                </a:cubicBezTo>
                <a:lnTo>
                  <a:pt x="267" y="160"/>
                </a:lnTo>
                <a:cubicBezTo>
                  <a:pt x="281" y="160"/>
                  <a:pt x="293" y="148"/>
                  <a:pt x="293" y="133"/>
                </a:cubicBezTo>
                <a:lnTo>
                  <a:pt x="293" y="26"/>
                </a:lnTo>
                <a:cubicBezTo>
                  <a:pt x="293" y="12"/>
                  <a:pt x="281" y="0"/>
                  <a:pt x="267" y="0"/>
                </a:cubicBezTo>
                <a:lnTo>
                  <a:pt x="267" y="0"/>
                </a:lnTo>
                <a:close/>
                <a:moveTo>
                  <a:pt x="267" y="133"/>
                </a:moveTo>
                <a:lnTo>
                  <a:pt x="27" y="133"/>
                </a:lnTo>
                <a:lnTo>
                  <a:pt x="27" y="26"/>
                </a:lnTo>
                <a:lnTo>
                  <a:pt x="53" y="26"/>
                </a:lnTo>
                <a:lnTo>
                  <a:pt x="53" y="80"/>
                </a:lnTo>
                <a:lnTo>
                  <a:pt x="80" y="80"/>
                </a:lnTo>
                <a:lnTo>
                  <a:pt x="80" y="26"/>
                </a:lnTo>
                <a:lnTo>
                  <a:pt x="107" y="26"/>
                </a:lnTo>
                <a:lnTo>
                  <a:pt x="107" y="80"/>
                </a:lnTo>
                <a:lnTo>
                  <a:pt x="133" y="80"/>
                </a:lnTo>
                <a:lnTo>
                  <a:pt x="133" y="26"/>
                </a:lnTo>
                <a:lnTo>
                  <a:pt x="160" y="26"/>
                </a:lnTo>
                <a:lnTo>
                  <a:pt x="160" y="80"/>
                </a:lnTo>
                <a:lnTo>
                  <a:pt x="187" y="80"/>
                </a:lnTo>
                <a:lnTo>
                  <a:pt x="187" y="26"/>
                </a:lnTo>
                <a:lnTo>
                  <a:pt x="213" y="26"/>
                </a:lnTo>
                <a:lnTo>
                  <a:pt x="213" y="80"/>
                </a:lnTo>
                <a:lnTo>
                  <a:pt x="240" y="80"/>
                </a:lnTo>
                <a:lnTo>
                  <a:pt x="240" y="26"/>
                </a:lnTo>
                <a:lnTo>
                  <a:pt x="267" y="26"/>
                </a:lnTo>
                <a:lnTo>
                  <a:pt x="267" y="133"/>
                </a:lnTo>
                <a:lnTo>
                  <a:pt x="267" y="133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18" name="Freeform 17"/>
          <p:cNvSpPr>
            <a:spLocks noEditPoints="1"/>
          </p:cNvSpPr>
          <p:nvPr/>
        </p:nvSpPr>
        <p:spPr bwMode="auto">
          <a:xfrm>
            <a:off x="8311968" y="4250371"/>
            <a:ext cx="579600" cy="478800"/>
          </a:xfrm>
          <a:custGeom>
            <a:avLst/>
            <a:gdLst>
              <a:gd name="T0" fmla="*/ 226 w 240"/>
              <a:gd name="T1" fmla="*/ 166 h 240"/>
              <a:gd name="T2" fmla="*/ 179 w 240"/>
              <a:gd name="T3" fmla="*/ 159 h 240"/>
              <a:gd name="T4" fmla="*/ 165 w 240"/>
              <a:gd name="T5" fmla="*/ 162 h 240"/>
              <a:gd name="T6" fmla="*/ 136 w 240"/>
              <a:gd name="T7" fmla="*/ 191 h 240"/>
              <a:gd name="T8" fmla="*/ 48 w 240"/>
              <a:gd name="T9" fmla="*/ 104 h 240"/>
              <a:gd name="T10" fmla="*/ 77 w 240"/>
              <a:gd name="T11" fmla="*/ 74 h 240"/>
              <a:gd name="T12" fmla="*/ 81 w 240"/>
              <a:gd name="T13" fmla="*/ 61 h 240"/>
              <a:gd name="T14" fmla="*/ 73 w 240"/>
              <a:gd name="T15" fmla="*/ 13 h 240"/>
              <a:gd name="T16" fmla="*/ 60 w 240"/>
              <a:gd name="T17" fmla="*/ 0 h 240"/>
              <a:gd name="T18" fmla="*/ 13 w 240"/>
              <a:gd name="T19" fmla="*/ 0 h 240"/>
              <a:gd name="T20" fmla="*/ 0 w 240"/>
              <a:gd name="T21" fmla="*/ 13 h 240"/>
              <a:gd name="T22" fmla="*/ 226 w 240"/>
              <a:gd name="T23" fmla="*/ 240 h 240"/>
              <a:gd name="T24" fmla="*/ 240 w 240"/>
              <a:gd name="T25" fmla="*/ 226 h 240"/>
              <a:gd name="T26" fmla="*/ 240 w 240"/>
              <a:gd name="T27" fmla="*/ 180 h 240"/>
              <a:gd name="T28" fmla="*/ 226 w 240"/>
              <a:gd name="T29" fmla="*/ 166 h 240"/>
              <a:gd name="T30" fmla="*/ 226 w 240"/>
              <a:gd name="T31" fmla="*/ 166 h 240"/>
              <a:gd name="T32" fmla="*/ 120 w 240"/>
              <a:gd name="T33" fmla="*/ 0 h 240"/>
              <a:gd name="T34" fmla="*/ 120 w 240"/>
              <a:gd name="T35" fmla="*/ 133 h 240"/>
              <a:gd name="T36" fmla="*/ 160 w 240"/>
              <a:gd name="T37" fmla="*/ 93 h 240"/>
              <a:gd name="T38" fmla="*/ 240 w 240"/>
              <a:gd name="T39" fmla="*/ 93 h 240"/>
              <a:gd name="T40" fmla="*/ 240 w 240"/>
              <a:gd name="T41" fmla="*/ 0 h 240"/>
              <a:gd name="T42" fmla="*/ 120 w 240"/>
              <a:gd name="T43" fmla="*/ 0 h 240"/>
              <a:gd name="T44" fmla="*/ 120 w 240"/>
              <a:gd name="T4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40" h="240">
                <a:moveTo>
                  <a:pt x="226" y="166"/>
                </a:moveTo>
                <a:cubicBezTo>
                  <a:pt x="210" y="166"/>
                  <a:pt x="194" y="164"/>
                  <a:pt x="179" y="159"/>
                </a:cubicBezTo>
                <a:cubicBezTo>
                  <a:pt x="174" y="157"/>
                  <a:pt x="169" y="158"/>
                  <a:pt x="165" y="162"/>
                </a:cubicBezTo>
                <a:lnTo>
                  <a:pt x="136" y="191"/>
                </a:lnTo>
                <a:cubicBezTo>
                  <a:pt x="98" y="172"/>
                  <a:pt x="67" y="141"/>
                  <a:pt x="48" y="104"/>
                </a:cubicBezTo>
                <a:lnTo>
                  <a:pt x="77" y="74"/>
                </a:lnTo>
                <a:cubicBezTo>
                  <a:pt x="81" y="70"/>
                  <a:pt x="82" y="65"/>
                  <a:pt x="81" y="61"/>
                </a:cubicBezTo>
                <a:cubicBezTo>
                  <a:pt x="76" y="46"/>
                  <a:pt x="73" y="30"/>
                  <a:pt x="73" y="13"/>
                </a:cubicBezTo>
                <a:cubicBezTo>
                  <a:pt x="73" y="6"/>
                  <a:pt x="67" y="0"/>
                  <a:pt x="60" y="0"/>
                </a:cubicBezTo>
                <a:lnTo>
                  <a:pt x="13" y="0"/>
                </a:lnTo>
                <a:cubicBezTo>
                  <a:pt x="6" y="0"/>
                  <a:pt x="0" y="6"/>
                  <a:pt x="0" y="13"/>
                </a:cubicBezTo>
                <a:cubicBezTo>
                  <a:pt x="0" y="138"/>
                  <a:pt x="101" y="240"/>
                  <a:pt x="226" y="240"/>
                </a:cubicBezTo>
                <a:cubicBezTo>
                  <a:pt x="234" y="240"/>
                  <a:pt x="240" y="234"/>
                  <a:pt x="240" y="226"/>
                </a:cubicBezTo>
                <a:lnTo>
                  <a:pt x="240" y="180"/>
                </a:lnTo>
                <a:cubicBezTo>
                  <a:pt x="240" y="172"/>
                  <a:pt x="234" y="166"/>
                  <a:pt x="226" y="166"/>
                </a:cubicBezTo>
                <a:lnTo>
                  <a:pt x="226" y="166"/>
                </a:lnTo>
                <a:close/>
                <a:moveTo>
                  <a:pt x="120" y="0"/>
                </a:moveTo>
                <a:lnTo>
                  <a:pt x="120" y="133"/>
                </a:lnTo>
                <a:lnTo>
                  <a:pt x="160" y="93"/>
                </a:lnTo>
                <a:lnTo>
                  <a:pt x="240" y="93"/>
                </a:lnTo>
                <a:lnTo>
                  <a:pt x="240" y="0"/>
                </a:lnTo>
                <a:lnTo>
                  <a:pt x="120" y="0"/>
                </a:lnTo>
                <a:lnTo>
                  <a:pt x="120" y="0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21" name="Freeform 21"/>
          <p:cNvSpPr>
            <a:spLocks noEditPoints="1"/>
          </p:cNvSpPr>
          <p:nvPr/>
        </p:nvSpPr>
        <p:spPr bwMode="auto">
          <a:xfrm>
            <a:off x="4995091" y="4222597"/>
            <a:ext cx="579600" cy="478800"/>
          </a:xfrm>
          <a:custGeom>
            <a:avLst/>
            <a:gdLst>
              <a:gd name="T0" fmla="*/ 240 w 267"/>
              <a:gd name="T1" fmla="*/ 0 h 213"/>
              <a:gd name="T2" fmla="*/ 27 w 267"/>
              <a:gd name="T3" fmla="*/ 0 h 213"/>
              <a:gd name="T4" fmla="*/ 0 w 267"/>
              <a:gd name="T5" fmla="*/ 27 h 213"/>
              <a:gd name="T6" fmla="*/ 0 w 267"/>
              <a:gd name="T7" fmla="*/ 187 h 213"/>
              <a:gd name="T8" fmla="*/ 27 w 267"/>
              <a:gd name="T9" fmla="*/ 213 h 213"/>
              <a:gd name="T10" fmla="*/ 240 w 267"/>
              <a:gd name="T11" fmla="*/ 213 h 213"/>
              <a:gd name="T12" fmla="*/ 267 w 267"/>
              <a:gd name="T13" fmla="*/ 187 h 213"/>
              <a:gd name="T14" fmla="*/ 267 w 267"/>
              <a:gd name="T15" fmla="*/ 27 h 213"/>
              <a:gd name="T16" fmla="*/ 240 w 267"/>
              <a:gd name="T17" fmla="*/ 0 h 213"/>
              <a:gd name="T18" fmla="*/ 240 w 267"/>
              <a:gd name="T19" fmla="*/ 0 h 213"/>
              <a:gd name="T20" fmla="*/ 240 w 267"/>
              <a:gd name="T21" fmla="*/ 53 h 213"/>
              <a:gd name="T22" fmla="*/ 134 w 267"/>
              <a:gd name="T23" fmla="*/ 120 h 213"/>
              <a:gd name="T24" fmla="*/ 27 w 267"/>
              <a:gd name="T25" fmla="*/ 53 h 213"/>
              <a:gd name="T26" fmla="*/ 27 w 267"/>
              <a:gd name="T27" fmla="*/ 27 h 213"/>
              <a:gd name="T28" fmla="*/ 134 w 267"/>
              <a:gd name="T29" fmla="*/ 93 h 213"/>
              <a:gd name="T30" fmla="*/ 240 w 267"/>
              <a:gd name="T31" fmla="*/ 27 h 213"/>
              <a:gd name="T32" fmla="*/ 240 w 267"/>
              <a:gd name="T33" fmla="*/ 53 h 213"/>
              <a:gd name="T34" fmla="*/ 240 w 267"/>
              <a:gd name="T35" fmla="*/ 5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7" h="213">
                <a:moveTo>
                  <a:pt x="240" y="0"/>
                </a:moveTo>
                <a:lnTo>
                  <a:pt x="27" y="0"/>
                </a:lnTo>
                <a:cubicBezTo>
                  <a:pt x="12" y="0"/>
                  <a:pt x="0" y="12"/>
                  <a:pt x="0" y="27"/>
                </a:cubicBezTo>
                <a:lnTo>
                  <a:pt x="0" y="187"/>
                </a:lnTo>
                <a:cubicBezTo>
                  <a:pt x="0" y="201"/>
                  <a:pt x="12" y="213"/>
                  <a:pt x="27" y="213"/>
                </a:cubicBezTo>
                <a:lnTo>
                  <a:pt x="240" y="213"/>
                </a:lnTo>
                <a:cubicBezTo>
                  <a:pt x="255" y="213"/>
                  <a:pt x="267" y="201"/>
                  <a:pt x="267" y="187"/>
                </a:cubicBezTo>
                <a:lnTo>
                  <a:pt x="267" y="27"/>
                </a:lnTo>
                <a:cubicBezTo>
                  <a:pt x="267" y="12"/>
                  <a:pt x="255" y="0"/>
                  <a:pt x="240" y="0"/>
                </a:cubicBezTo>
                <a:lnTo>
                  <a:pt x="240" y="0"/>
                </a:lnTo>
                <a:close/>
                <a:moveTo>
                  <a:pt x="240" y="53"/>
                </a:moveTo>
                <a:lnTo>
                  <a:pt x="134" y="120"/>
                </a:lnTo>
                <a:lnTo>
                  <a:pt x="27" y="53"/>
                </a:lnTo>
                <a:lnTo>
                  <a:pt x="27" y="27"/>
                </a:lnTo>
                <a:lnTo>
                  <a:pt x="134" y="93"/>
                </a:lnTo>
                <a:lnTo>
                  <a:pt x="240" y="27"/>
                </a:lnTo>
                <a:lnTo>
                  <a:pt x="240" y="53"/>
                </a:lnTo>
                <a:lnTo>
                  <a:pt x="240" y="53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24" name="Freeform 25"/>
          <p:cNvSpPr>
            <a:spLocks noEditPoints="1"/>
          </p:cNvSpPr>
          <p:nvPr/>
        </p:nvSpPr>
        <p:spPr bwMode="auto">
          <a:xfrm>
            <a:off x="1451754" y="4212988"/>
            <a:ext cx="579600" cy="478800"/>
          </a:xfrm>
          <a:custGeom>
            <a:avLst/>
            <a:gdLst>
              <a:gd name="T0" fmla="*/ 266 w 320"/>
              <a:gd name="T1" fmla="*/ 200 h 226"/>
              <a:gd name="T2" fmla="*/ 293 w 320"/>
              <a:gd name="T3" fmla="*/ 173 h 226"/>
              <a:gd name="T4" fmla="*/ 293 w 320"/>
              <a:gd name="T5" fmla="*/ 26 h 226"/>
              <a:gd name="T6" fmla="*/ 266 w 320"/>
              <a:gd name="T7" fmla="*/ 0 h 226"/>
              <a:gd name="T8" fmla="*/ 53 w 320"/>
              <a:gd name="T9" fmla="*/ 0 h 226"/>
              <a:gd name="T10" fmla="*/ 26 w 320"/>
              <a:gd name="T11" fmla="*/ 26 h 226"/>
              <a:gd name="T12" fmla="*/ 26 w 320"/>
              <a:gd name="T13" fmla="*/ 173 h 226"/>
              <a:gd name="T14" fmla="*/ 53 w 320"/>
              <a:gd name="T15" fmla="*/ 200 h 226"/>
              <a:gd name="T16" fmla="*/ 0 w 320"/>
              <a:gd name="T17" fmla="*/ 200 h 226"/>
              <a:gd name="T18" fmla="*/ 26 w 320"/>
              <a:gd name="T19" fmla="*/ 226 h 226"/>
              <a:gd name="T20" fmla="*/ 293 w 320"/>
              <a:gd name="T21" fmla="*/ 226 h 226"/>
              <a:gd name="T22" fmla="*/ 320 w 320"/>
              <a:gd name="T23" fmla="*/ 200 h 226"/>
              <a:gd name="T24" fmla="*/ 266 w 320"/>
              <a:gd name="T25" fmla="*/ 200 h 226"/>
              <a:gd name="T26" fmla="*/ 266 w 320"/>
              <a:gd name="T27" fmla="*/ 200 h 226"/>
              <a:gd name="T28" fmla="*/ 53 w 320"/>
              <a:gd name="T29" fmla="*/ 26 h 226"/>
              <a:gd name="T30" fmla="*/ 266 w 320"/>
              <a:gd name="T31" fmla="*/ 26 h 226"/>
              <a:gd name="T32" fmla="*/ 266 w 320"/>
              <a:gd name="T33" fmla="*/ 173 h 226"/>
              <a:gd name="T34" fmla="*/ 53 w 320"/>
              <a:gd name="T35" fmla="*/ 173 h 226"/>
              <a:gd name="T36" fmla="*/ 53 w 320"/>
              <a:gd name="T37" fmla="*/ 26 h 226"/>
              <a:gd name="T38" fmla="*/ 53 w 320"/>
              <a:gd name="T39" fmla="*/ 26 h 226"/>
              <a:gd name="T40" fmla="*/ 160 w 320"/>
              <a:gd name="T41" fmla="*/ 213 h 226"/>
              <a:gd name="T42" fmla="*/ 146 w 320"/>
              <a:gd name="T43" fmla="*/ 200 h 226"/>
              <a:gd name="T44" fmla="*/ 160 w 320"/>
              <a:gd name="T45" fmla="*/ 186 h 226"/>
              <a:gd name="T46" fmla="*/ 173 w 320"/>
              <a:gd name="T47" fmla="*/ 200 h 226"/>
              <a:gd name="T48" fmla="*/ 160 w 320"/>
              <a:gd name="T49" fmla="*/ 213 h 226"/>
              <a:gd name="T50" fmla="*/ 160 w 320"/>
              <a:gd name="T51" fmla="*/ 213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20" h="226">
                <a:moveTo>
                  <a:pt x="266" y="200"/>
                </a:moveTo>
                <a:cubicBezTo>
                  <a:pt x="281" y="200"/>
                  <a:pt x="293" y="188"/>
                  <a:pt x="293" y="173"/>
                </a:cubicBezTo>
                <a:lnTo>
                  <a:pt x="293" y="26"/>
                </a:lnTo>
                <a:cubicBezTo>
                  <a:pt x="293" y="12"/>
                  <a:pt x="281" y="0"/>
                  <a:pt x="266" y="0"/>
                </a:cubicBezTo>
                <a:lnTo>
                  <a:pt x="53" y="0"/>
                </a:lnTo>
                <a:cubicBezTo>
                  <a:pt x="38" y="0"/>
                  <a:pt x="26" y="12"/>
                  <a:pt x="26" y="26"/>
                </a:cubicBezTo>
                <a:lnTo>
                  <a:pt x="26" y="173"/>
                </a:lnTo>
                <a:cubicBezTo>
                  <a:pt x="26" y="188"/>
                  <a:pt x="38" y="200"/>
                  <a:pt x="53" y="200"/>
                </a:cubicBezTo>
                <a:lnTo>
                  <a:pt x="0" y="200"/>
                </a:lnTo>
                <a:cubicBezTo>
                  <a:pt x="0" y="214"/>
                  <a:pt x="12" y="226"/>
                  <a:pt x="26" y="226"/>
                </a:cubicBezTo>
                <a:lnTo>
                  <a:pt x="293" y="226"/>
                </a:lnTo>
                <a:cubicBezTo>
                  <a:pt x="308" y="226"/>
                  <a:pt x="320" y="214"/>
                  <a:pt x="320" y="200"/>
                </a:cubicBezTo>
                <a:lnTo>
                  <a:pt x="266" y="200"/>
                </a:lnTo>
                <a:lnTo>
                  <a:pt x="266" y="200"/>
                </a:lnTo>
                <a:close/>
                <a:moveTo>
                  <a:pt x="53" y="26"/>
                </a:moveTo>
                <a:lnTo>
                  <a:pt x="266" y="26"/>
                </a:lnTo>
                <a:lnTo>
                  <a:pt x="266" y="173"/>
                </a:lnTo>
                <a:lnTo>
                  <a:pt x="53" y="173"/>
                </a:lnTo>
                <a:lnTo>
                  <a:pt x="53" y="26"/>
                </a:lnTo>
                <a:lnTo>
                  <a:pt x="53" y="26"/>
                </a:lnTo>
                <a:close/>
                <a:moveTo>
                  <a:pt x="160" y="213"/>
                </a:moveTo>
                <a:cubicBezTo>
                  <a:pt x="152" y="213"/>
                  <a:pt x="146" y="207"/>
                  <a:pt x="146" y="200"/>
                </a:cubicBezTo>
                <a:cubicBezTo>
                  <a:pt x="146" y="192"/>
                  <a:pt x="152" y="186"/>
                  <a:pt x="160" y="186"/>
                </a:cubicBezTo>
                <a:cubicBezTo>
                  <a:pt x="167" y="186"/>
                  <a:pt x="173" y="192"/>
                  <a:pt x="173" y="200"/>
                </a:cubicBezTo>
                <a:cubicBezTo>
                  <a:pt x="173" y="207"/>
                  <a:pt x="167" y="213"/>
                  <a:pt x="160" y="213"/>
                </a:cubicBezTo>
                <a:lnTo>
                  <a:pt x="160" y="213"/>
                </a:lnTo>
                <a:close/>
              </a:path>
            </a:pathLst>
          </a:custGeom>
          <a:solidFill>
            <a:srgbClr val="1AA5B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9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6"/>
          <p:cNvSpPr>
            <a:spLocks/>
          </p:cNvSpPr>
          <p:nvPr/>
        </p:nvSpPr>
        <p:spPr bwMode="auto">
          <a:xfrm>
            <a:off x="6108169" y="1598059"/>
            <a:ext cx="2176407" cy="4379128"/>
          </a:xfrm>
          <a:custGeom>
            <a:avLst/>
            <a:gdLst/>
            <a:ahLst/>
            <a:cxnLst>
              <a:cxn ang="0">
                <a:pos x="7079" y="4121"/>
              </a:cxn>
              <a:cxn ang="0">
                <a:pos x="7396" y="4560"/>
              </a:cxn>
              <a:cxn ang="0">
                <a:pos x="7902" y="5525"/>
              </a:cxn>
              <a:cxn ang="0">
                <a:pos x="8260" y="6557"/>
              </a:cxn>
              <a:cxn ang="0">
                <a:pos x="8496" y="7593"/>
              </a:cxn>
              <a:cxn ang="0">
                <a:pos x="8634" y="8572"/>
              </a:cxn>
              <a:cxn ang="0">
                <a:pos x="8717" y="9982"/>
              </a:cxn>
              <a:cxn ang="0">
                <a:pos x="8718" y="30203"/>
              </a:cxn>
              <a:cxn ang="0">
                <a:pos x="8653" y="31664"/>
              </a:cxn>
              <a:cxn ang="0">
                <a:pos x="8534" y="32623"/>
              </a:cxn>
              <a:cxn ang="0">
                <a:pos x="8323" y="33651"/>
              </a:cxn>
              <a:cxn ang="0">
                <a:pos x="7994" y="34689"/>
              </a:cxn>
              <a:cxn ang="0">
                <a:pos x="7523" y="35675"/>
              </a:cxn>
              <a:cxn ang="0">
                <a:pos x="7154" y="36225"/>
              </a:cxn>
              <a:cxn ang="0">
                <a:pos x="6801" y="36634"/>
              </a:cxn>
              <a:cxn ang="0">
                <a:pos x="5043" y="38386"/>
              </a:cxn>
              <a:cxn ang="0">
                <a:pos x="3986" y="39358"/>
              </a:cxn>
              <a:cxn ang="0">
                <a:pos x="3614" y="39615"/>
              </a:cxn>
              <a:cxn ang="0">
                <a:pos x="2998" y="39901"/>
              </a:cxn>
              <a:cxn ang="0">
                <a:pos x="2038" y="40166"/>
              </a:cxn>
              <a:cxn ang="0">
                <a:pos x="459" y="40388"/>
              </a:cxn>
              <a:cxn ang="0">
                <a:pos x="639" y="40430"/>
              </a:cxn>
              <a:cxn ang="0">
                <a:pos x="1533" y="40368"/>
              </a:cxn>
              <a:cxn ang="0">
                <a:pos x="2305" y="40256"/>
              </a:cxn>
              <a:cxn ang="0">
                <a:pos x="2965" y="40100"/>
              </a:cxn>
              <a:cxn ang="0">
                <a:pos x="3522" y="39908"/>
              </a:cxn>
              <a:cxn ang="0">
                <a:pos x="3983" y="39687"/>
              </a:cxn>
              <a:cxn ang="0">
                <a:pos x="4359" y="39443"/>
              </a:cxn>
              <a:cxn ang="0">
                <a:pos x="4781" y="39069"/>
              </a:cxn>
              <a:cxn ang="0">
                <a:pos x="9777" y="34119"/>
              </a:cxn>
              <a:cxn ang="0">
                <a:pos x="15909" y="27934"/>
              </a:cxn>
              <a:cxn ang="0">
                <a:pos x="18352" y="25392"/>
              </a:cxn>
              <a:cxn ang="0">
                <a:pos x="18742" y="24914"/>
              </a:cxn>
              <a:cxn ang="0">
                <a:pos x="19290" y="24002"/>
              </a:cxn>
              <a:cxn ang="0">
                <a:pos x="19668" y="23074"/>
              </a:cxn>
              <a:cxn ang="0">
                <a:pos x="19905" y="22186"/>
              </a:cxn>
              <a:cxn ang="0">
                <a:pos x="20036" y="21397"/>
              </a:cxn>
              <a:cxn ang="0">
                <a:pos x="20099" y="20375"/>
              </a:cxn>
              <a:cxn ang="0">
                <a:pos x="20090" y="19677"/>
              </a:cxn>
              <a:cxn ang="0">
                <a:pos x="19989" y="18707"/>
              </a:cxn>
              <a:cxn ang="0">
                <a:pos x="19816" y="17868"/>
              </a:cxn>
              <a:cxn ang="0">
                <a:pos x="19520" y="16954"/>
              </a:cxn>
              <a:cxn ang="0">
                <a:pos x="19070" y="16027"/>
              </a:cxn>
              <a:cxn ang="0">
                <a:pos x="18515" y="15235"/>
              </a:cxn>
              <a:cxn ang="0">
                <a:pos x="17864" y="14526"/>
              </a:cxn>
              <a:cxn ang="0">
                <a:pos x="13822" y="10386"/>
              </a:cxn>
              <a:cxn ang="0">
                <a:pos x="6276" y="2835"/>
              </a:cxn>
              <a:cxn ang="0">
                <a:pos x="4534" y="1137"/>
              </a:cxn>
              <a:cxn ang="0">
                <a:pos x="4202" y="886"/>
              </a:cxn>
              <a:cxn ang="0">
                <a:pos x="3789" y="651"/>
              </a:cxn>
              <a:cxn ang="0">
                <a:pos x="3286" y="442"/>
              </a:cxn>
              <a:cxn ang="0">
                <a:pos x="2685" y="265"/>
              </a:cxn>
              <a:cxn ang="0">
                <a:pos x="1976" y="128"/>
              </a:cxn>
              <a:cxn ang="0">
                <a:pos x="1151" y="37"/>
              </a:cxn>
              <a:cxn ang="0">
                <a:pos x="202" y="1"/>
              </a:cxn>
              <a:cxn ang="0">
                <a:pos x="1252" y="141"/>
              </a:cxn>
              <a:cxn ang="0">
                <a:pos x="2528" y="389"/>
              </a:cxn>
              <a:cxn ang="0">
                <a:pos x="3285" y="657"/>
              </a:cxn>
              <a:cxn ang="0">
                <a:pos x="3760" y="908"/>
              </a:cxn>
              <a:cxn ang="0">
                <a:pos x="4406" y="1451"/>
              </a:cxn>
              <a:cxn ang="0">
                <a:pos x="5957" y="2952"/>
              </a:cxn>
            </a:cxnLst>
            <a:rect l="0" t="0" r="r" b="b"/>
            <a:pathLst>
              <a:path w="20099" h="40439">
                <a:moveTo>
                  <a:pt x="6801" y="3805"/>
                </a:moveTo>
                <a:lnTo>
                  <a:pt x="6801" y="3805"/>
                </a:lnTo>
                <a:lnTo>
                  <a:pt x="6842" y="3849"/>
                </a:lnTo>
                <a:lnTo>
                  <a:pt x="6883" y="3893"/>
                </a:lnTo>
                <a:lnTo>
                  <a:pt x="6924" y="3938"/>
                </a:lnTo>
                <a:lnTo>
                  <a:pt x="6964" y="3983"/>
                </a:lnTo>
                <a:lnTo>
                  <a:pt x="7003" y="4028"/>
                </a:lnTo>
                <a:lnTo>
                  <a:pt x="7041" y="4074"/>
                </a:lnTo>
                <a:lnTo>
                  <a:pt x="7079" y="4121"/>
                </a:lnTo>
                <a:lnTo>
                  <a:pt x="7117" y="4167"/>
                </a:lnTo>
                <a:lnTo>
                  <a:pt x="7154" y="4215"/>
                </a:lnTo>
                <a:lnTo>
                  <a:pt x="7190" y="4262"/>
                </a:lnTo>
                <a:lnTo>
                  <a:pt x="7226" y="4311"/>
                </a:lnTo>
                <a:lnTo>
                  <a:pt x="7261" y="4360"/>
                </a:lnTo>
                <a:lnTo>
                  <a:pt x="7295" y="4409"/>
                </a:lnTo>
                <a:lnTo>
                  <a:pt x="7330" y="4459"/>
                </a:lnTo>
                <a:lnTo>
                  <a:pt x="7363" y="4509"/>
                </a:lnTo>
                <a:lnTo>
                  <a:pt x="7396" y="4560"/>
                </a:lnTo>
                <a:lnTo>
                  <a:pt x="7461" y="4662"/>
                </a:lnTo>
                <a:lnTo>
                  <a:pt x="7523" y="4765"/>
                </a:lnTo>
                <a:lnTo>
                  <a:pt x="7584" y="4871"/>
                </a:lnTo>
                <a:lnTo>
                  <a:pt x="7642" y="4976"/>
                </a:lnTo>
                <a:lnTo>
                  <a:pt x="7698" y="5084"/>
                </a:lnTo>
                <a:lnTo>
                  <a:pt x="7751" y="5193"/>
                </a:lnTo>
                <a:lnTo>
                  <a:pt x="7804" y="5303"/>
                </a:lnTo>
                <a:lnTo>
                  <a:pt x="7854" y="5413"/>
                </a:lnTo>
                <a:lnTo>
                  <a:pt x="7902" y="5525"/>
                </a:lnTo>
                <a:lnTo>
                  <a:pt x="7949" y="5637"/>
                </a:lnTo>
                <a:lnTo>
                  <a:pt x="7994" y="5751"/>
                </a:lnTo>
                <a:lnTo>
                  <a:pt x="8038" y="5864"/>
                </a:lnTo>
                <a:lnTo>
                  <a:pt x="8079" y="5979"/>
                </a:lnTo>
                <a:lnTo>
                  <a:pt x="8118" y="6094"/>
                </a:lnTo>
                <a:lnTo>
                  <a:pt x="8156" y="6209"/>
                </a:lnTo>
                <a:lnTo>
                  <a:pt x="8193" y="6324"/>
                </a:lnTo>
                <a:lnTo>
                  <a:pt x="8228" y="6440"/>
                </a:lnTo>
                <a:lnTo>
                  <a:pt x="8260" y="6557"/>
                </a:lnTo>
                <a:lnTo>
                  <a:pt x="8293" y="6672"/>
                </a:lnTo>
                <a:lnTo>
                  <a:pt x="8323" y="6788"/>
                </a:lnTo>
                <a:lnTo>
                  <a:pt x="8352" y="6905"/>
                </a:lnTo>
                <a:lnTo>
                  <a:pt x="8379" y="7020"/>
                </a:lnTo>
                <a:lnTo>
                  <a:pt x="8405" y="7135"/>
                </a:lnTo>
                <a:lnTo>
                  <a:pt x="8429" y="7251"/>
                </a:lnTo>
                <a:lnTo>
                  <a:pt x="8453" y="7365"/>
                </a:lnTo>
                <a:lnTo>
                  <a:pt x="8475" y="7480"/>
                </a:lnTo>
                <a:lnTo>
                  <a:pt x="8496" y="7593"/>
                </a:lnTo>
                <a:lnTo>
                  <a:pt x="8515" y="7705"/>
                </a:lnTo>
                <a:lnTo>
                  <a:pt x="8534" y="7817"/>
                </a:lnTo>
                <a:lnTo>
                  <a:pt x="8551" y="7929"/>
                </a:lnTo>
                <a:lnTo>
                  <a:pt x="8568" y="8039"/>
                </a:lnTo>
                <a:lnTo>
                  <a:pt x="8583" y="8147"/>
                </a:lnTo>
                <a:lnTo>
                  <a:pt x="8597" y="8255"/>
                </a:lnTo>
                <a:lnTo>
                  <a:pt x="8611" y="8362"/>
                </a:lnTo>
                <a:lnTo>
                  <a:pt x="8623" y="8467"/>
                </a:lnTo>
                <a:lnTo>
                  <a:pt x="8634" y="8572"/>
                </a:lnTo>
                <a:lnTo>
                  <a:pt x="8644" y="8674"/>
                </a:lnTo>
                <a:lnTo>
                  <a:pt x="8653" y="8775"/>
                </a:lnTo>
                <a:lnTo>
                  <a:pt x="8670" y="8973"/>
                </a:lnTo>
                <a:lnTo>
                  <a:pt x="8683" y="9162"/>
                </a:lnTo>
                <a:lnTo>
                  <a:pt x="8694" y="9345"/>
                </a:lnTo>
                <a:lnTo>
                  <a:pt x="8703" y="9519"/>
                </a:lnTo>
                <a:lnTo>
                  <a:pt x="8709" y="9683"/>
                </a:lnTo>
                <a:lnTo>
                  <a:pt x="8713" y="9838"/>
                </a:lnTo>
                <a:lnTo>
                  <a:pt x="8717" y="9982"/>
                </a:lnTo>
                <a:lnTo>
                  <a:pt x="8718" y="10115"/>
                </a:lnTo>
                <a:lnTo>
                  <a:pt x="8718" y="10235"/>
                </a:lnTo>
                <a:lnTo>
                  <a:pt x="8718" y="10235"/>
                </a:lnTo>
                <a:lnTo>
                  <a:pt x="8718" y="20187"/>
                </a:lnTo>
                <a:lnTo>
                  <a:pt x="8718" y="20187"/>
                </a:lnTo>
                <a:lnTo>
                  <a:pt x="8718" y="20252"/>
                </a:lnTo>
                <a:lnTo>
                  <a:pt x="8718" y="20252"/>
                </a:lnTo>
                <a:lnTo>
                  <a:pt x="8718" y="30203"/>
                </a:lnTo>
                <a:lnTo>
                  <a:pt x="8718" y="30203"/>
                </a:lnTo>
                <a:lnTo>
                  <a:pt x="8718" y="30325"/>
                </a:lnTo>
                <a:lnTo>
                  <a:pt x="8717" y="30457"/>
                </a:lnTo>
                <a:lnTo>
                  <a:pt x="8713" y="30602"/>
                </a:lnTo>
                <a:lnTo>
                  <a:pt x="8709" y="30756"/>
                </a:lnTo>
                <a:lnTo>
                  <a:pt x="8703" y="30921"/>
                </a:lnTo>
                <a:lnTo>
                  <a:pt x="8694" y="31095"/>
                </a:lnTo>
                <a:lnTo>
                  <a:pt x="8683" y="31277"/>
                </a:lnTo>
                <a:lnTo>
                  <a:pt x="8670" y="31466"/>
                </a:lnTo>
                <a:lnTo>
                  <a:pt x="8653" y="31664"/>
                </a:lnTo>
                <a:lnTo>
                  <a:pt x="8644" y="31765"/>
                </a:lnTo>
                <a:lnTo>
                  <a:pt x="8634" y="31868"/>
                </a:lnTo>
                <a:lnTo>
                  <a:pt x="8623" y="31972"/>
                </a:lnTo>
                <a:lnTo>
                  <a:pt x="8611" y="32077"/>
                </a:lnTo>
                <a:lnTo>
                  <a:pt x="8597" y="32184"/>
                </a:lnTo>
                <a:lnTo>
                  <a:pt x="8583" y="32293"/>
                </a:lnTo>
                <a:lnTo>
                  <a:pt x="8568" y="32401"/>
                </a:lnTo>
                <a:lnTo>
                  <a:pt x="8551" y="32511"/>
                </a:lnTo>
                <a:lnTo>
                  <a:pt x="8534" y="32623"/>
                </a:lnTo>
                <a:lnTo>
                  <a:pt x="8515" y="32734"/>
                </a:lnTo>
                <a:lnTo>
                  <a:pt x="8496" y="32847"/>
                </a:lnTo>
                <a:lnTo>
                  <a:pt x="8475" y="32961"/>
                </a:lnTo>
                <a:lnTo>
                  <a:pt x="8453" y="33075"/>
                </a:lnTo>
                <a:lnTo>
                  <a:pt x="8429" y="33190"/>
                </a:lnTo>
                <a:lnTo>
                  <a:pt x="8405" y="33304"/>
                </a:lnTo>
                <a:lnTo>
                  <a:pt x="8379" y="33420"/>
                </a:lnTo>
                <a:lnTo>
                  <a:pt x="8352" y="33535"/>
                </a:lnTo>
                <a:lnTo>
                  <a:pt x="8323" y="33651"/>
                </a:lnTo>
                <a:lnTo>
                  <a:pt x="8293" y="33767"/>
                </a:lnTo>
                <a:lnTo>
                  <a:pt x="8260" y="33883"/>
                </a:lnTo>
                <a:lnTo>
                  <a:pt x="8228" y="33999"/>
                </a:lnTo>
                <a:lnTo>
                  <a:pt x="8193" y="34114"/>
                </a:lnTo>
                <a:lnTo>
                  <a:pt x="8156" y="34230"/>
                </a:lnTo>
                <a:lnTo>
                  <a:pt x="8118" y="34346"/>
                </a:lnTo>
                <a:lnTo>
                  <a:pt x="8079" y="34460"/>
                </a:lnTo>
                <a:lnTo>
                  <a:pt x="8038" y="34575"/>
                </a:lnTo>
                <a:lnTo>
                  <a:pt x="7994" y="34689"/>
                </a:lnTo>
                <a:lnTo>
                  <a:pt x="7949" y="34802"/>
                </a:lnTo>
                <a:lnTo>
                  <a:pt x="7902" y="34915"/>
                </a:lnTo>
                <a:lnTo>
                  <a:pt x="7854" y="35026"/>
                </a:lnTo>
                <a:lnTo>
                  <a:pt x="7804" y="35137"/>
                </a:lnTo>
                <a:lnTo>
                  <a:pt x="7751" y="35247"/>
                </a:lnTo>
                <a:lnTo>
                  <a:pt x="7698" y="35355"/>
                </a:lnTo>
                <a:lnTo>
                  <a:pt x="7642" y="35463"/>
                </a:lnTo>
                <a:lnTo>
                  <a:pt x="7584" y="35569"/>
                </a:lnTo>
                <a:lnTo>
                  <a:pt x="7523" y="35675"/>
                </a:lnTo>
                <a:lnTo>
                  <a:pt x="7461" y="35778"/>
                </a:lnTo>
                <a:lnTo>
                  <a:pt x="7396" y="35880"/>
                </a:lnTo>
                <a:lnTo>
                  <a:pt x="7363" y="35931"/>
                </a:lnTo>
                <a:lnTo>
                  <a:pt x="7330" y="35980"/>
                </a:lnTo>
                <a:lnTo>
                  <a:pt x="7295" y="36031"/>
                </a:lnTo>
                <a:lnTo>
                  <a:pt x="7261" y="36080"/>
                </a:lnTo>
                <a:lnTo>
                  <a:pt x="7226" y="36128"/>
                </a:lnTo>
                <a:lnTo>
                  <a:pt x="7190" y="36177"/>
                </a:lnTo>
                <a:lnTo>
                  <a:pt x="7154" y="36225"/>
                </a:lnTo>
                <a:lnTo>
                  <a:pt x="7117" y="36272"/>
                </a:lnTo>
                <a:lnTo>
                  <a:pt x="7079" y="36319"/>
                </a:lnTo>
                <a:lnTo>
                  <a:pt x="7041" y="36365"/>
                </a:lnTo>
                <a:lnTo>
                  <a:pt x="7003" y="36411"/>
                </a:lnTo>
                <a:lnTo>
                  <a:pt x="6964" y="36457"/>
                </a:lnTo>
                <a:lnTo>
                  <a:pt x="6924" y="36502"/>
                </a:lnTo>
                <a:lnTo>
                  <a:pt x="6883" y="36546"/>
                </a:lnTo>
                <a:lnTo>
                  <a:pt x="6842" y="36591"/>
                </a:lnTo>
                <a:lnTo>
                  <a:pt x="6801" y="36634"/>
                </a:lnTo>
                <a:lnTo>
                  <a:pt x="6801" y="36634"/>
                </a:lnTo>
                <a:lnTo>
                  <a:pt x="6689" y="36748"/>
                </a:lnTo>
                <a:lnTo>
                  <a:pt x="6389" y="37052"/>
                </a:lnTo>
                <a:lnTo>
                  <a:pt x="6186" y="37257"/>
                </a:lnTo>
                <a:lnTo>
                  <a:pt x="5957" y="37487"/>
                </a:lnTo>
                <a:lnTo>
                  <a:pt x="5708" y="37735"/>
                </a:lnTo>
                <a:lnTo>
                  <a:pt x="5446" y="37994"/>
                </a:lnTo>
                <a:lnTo>
                  <a:pt x="5177" y="38256"/>
                </a:lnTo>
                <a:lnTo>
                  <a:pt x="5043" y="38386"/>
                </a:lnTo>
                <a:lnTo>
                  <a:pt x="4910" y="38514"/>
                </a:lnTo>
                <a:lnTo>
                  <a:pt x="4779" y="38638"/>
                </a:lnTo>
                <a:lnTo>
                  <a:pt x="4651" y="38760"/>
                </a:lnTo>
                <a:lnTo>
                  <a:pt x="4526" y="38876"/>
                </a:lnTo>
                <a:lnTo>
                  <a:pt x="4406" y="38988"/>
                </a:lnTo>
                <a:lnTo>
                  <a:pt x="4290" y="39092"/>
                </a:lnTo>
                <a:lnTo>
                  <a:pt x="4182" y="39190"/>
                </a:lnTo>
                <a:lnTo>
                  <a:pt x="4080" y="39278"/>
                </a:lnTo>
                <a:lnTo>
                  <a:pt x="3986" y="39358"/>
                </a:lnTo>
                <a:lnTo>
                  <a:pt x="3901" y="39428"/>
                </a:lnTo>
                <a:lnTo>
                  <a:pt x="3862" y="39458"/>
                </a:lnTo>
                <a:lnTo>
                  <a:pt x="3825" y="39485"/>
                </a:lnTo>
                <a:lnTo>
                  <a:pt x="3791" y="39510"/>
                </a:lnTo>
                <a:lnTo>
                  <a:pt x="3760" y="39531"/>
                </a:lnTo>
                <a:lnTo>
                  <a:pt x="3731" y="39550"/>
                </a:lnTo>
                <a:lnTo>
                  <a:pt x="3705" y="39565"/>
                </a:lnTo>
                <a:lnTo>
                  <a:pt x="3705" y="39565"/>
                </a:lnTo>
                <a:lnTo>
                  <a:pt x="3614" y="39615"/>
                </a:lnTo>
                <a:lnTo>
                  <a:pt x="3514" y="39669"/>
                </a:lnTo>
                <a:lnTo>
                  <a:pt x="3461" y="39697"/>
                </a:lnTo>
                <a:lnTo>
                  <a:pt x="3405" y="39725"/>
                </a:lnTo>
                <a:lnTo>
                  <a:pt x="3346" y="39753"/>
                </a:lnTo>
                <a:lnTo>
                  <a:pt x="3285" y="39782"/>
                </a:lnTo>
                <a:lnTo>
                  <a:pt x="3219" y="39811"/>
                </a:lnTo>
                <a:lnTo>
                  <a:pt x="3149" y="39842"/>
                </a:lnTo>
                <a:lnTo>
                  <a:pt x="3077" y="39871"/>
                </a:lnTo>
                <a:lnTo>
                  <a:pt x="2998" y="39901"/>
                </a:lnTo>
                <a:lnTo>
                  <a:pt x="2915" y="39932"/>
                </a:lnTo>
                <a:lnTo>
                  <a:pt x="2827" y="39961"/>
                </a:lnTo>
                <a:lnTo>
                  <a:pt x="2733" y="39991"/>
                </a:lnTo>
                <a:lnTo>
                  <a:pt x="2634" y="40021"/>
                </a:lnTo>
                <a:lnTo>
                  <a:pt x="2528" y="40051"/>
                </a:lnTo>
                <a:lnTo>
                  <a:pt x="2417" y="40080"/>
                </a:lnTo>
                <a:lnTo>
                  <a:pt x="2298" y="40109"/>
                </a:lnTo>
                <a:lnTo>
                  <a:pt x="2172" y="40137"/>
                </a:lnTo>
                <a:lnTo>
                  <a:pt x="2038" y="40166"/>
                </a:lnTo>
                <a:lnTo>
                  <a:pt x="1899" y="40193"/>
                </a:lnTo>
                <a:lnTo>
                  <a:pt x="1750" y="40220"/>
                </a:lnTo>
                <a:lnTo>
                  <a:pt x="1592" y="40247"/>
                </a:lnTo>
                <a:lnTo>
                  <a:pt x="1427" y="40273"/>
                </a:lnTo>
                <a:lnTo>
                  <a:pt x="1252" y="40298"/>
                </a:lnTo>
                <a:lnTo>
                  <a:pt x="1069" y="40322"/>
                </a:lnTo>
                <a:lnTo>
                  <a:pt x="875" y="40345"/>
                </a:lnTo>
                <a:lnTo>
                  <a:pt x="673" y="40367"/>
                </a:lnTo>
                <a:lnTo>
                  <a:pt x="459" y="40388"/>
                </a:lnTo>
                <a:lnTo>
                  <a:pt x="235" y="40409"/>
                </a:lnTo>
                <a:lnTo>
                  <a:pt x="0" y="40428"/>
                </a:lnTo>
                <a:lnTo>
                  <a:pt x="88" y="40439"/>
                </a:lnTo>
                <a:lnTo>
                  <a:pt x="88" y="40439"/>
                </a:lnTo>
                <a:lnTo>
                  <a:pt x="202" y="40439"/>
                </a:lnTo>
                <a:lnTo>
                  <a:pt x="314" y="40438"/>
                </a:lnTo>
                <a:lnTo>
                  <a:pt x="424" y="40436"/>
                </a:lnTo>
                <a:lnTo>
                  <a:pt x="533" y="40433"/>
                </a:lnTo>
                <a:lnTo>
                  <a:pt x="639" y="40430"/>
                </a:lnTo>
                <a:lnTo>
                  <a:pt x="745" y="40426"/>
                </a:lnTo>
                <a:lnTo>
                  <a:pt x="849" y="40421"/>
                </a:lnTo>
                <a:lnTo>
                  <a:pt x="951" y="40415"/>
                </a:lnTo>
                <a:lnTo>
                  <a:pt x="1052" y="40409"/>
                </a:lnTo>
                <a:lnTo>
                  <a:pt x="1151" y="40402"/>
                </a:lnTo>
                <a:lnTo>
                  <a:pt x="1249" y="40395"/>
                </a:lnTo>
                <a:lnTo>
                  <a:pt x="1345" y="40386"/>
                </a:lnTo>
                <a:lnTo>
                  <a:pt x="1440" y="40378"/>
                </a:lnTo>
                <a:lnTo>
                  <a:pt x="1533" y="40368"/>
                </a:lnTo>
                <a:lnTo>
                  <a:pt x="1625" y="40358"/>
                </a:lnTo>
                <a:lnTo>
                  <a:pt x="1714" y="40348"/>
                </a:lnTo>
                <a:lnTo>
                  <a:pt x="1802" y="40336"/>
                </a:lnTo>
                <a:lnTo>
                  <a:pt x="1890" y="40324"/>
                </a:lnTo>
                <a:lnTo>
                  <a:pt x="1976" y="40312"/>
                </a:lnTo>
                <a:lnTo>
                  <a:pt x="2060" y="40299"/>
                </a:lnTo>
                <a:lnTo>
                  <a:pt x="2144" y="40285"/>
                </a:lnTo>
                <a:lnTo>
                  <a:pt x="2224" y="40271"/>
                </a:lnTo>
                <a:lnTo>
                  <a:pt x="2305" y="40256"/>
                </a:lnTo>
                <a:lnTo>
                  <a:pt x="2383" y="40240"/>
                </a:lnTo>
                <a:lnTo>
                  <a:pt x="2460" y="40225"/>
                </a:lnTo>
                <a:lnTo>
                  <a:pt x="2536" y="40209"/>
                </a:lnTo>
                <a:lnTo>
                  <a:pt x="2611" y="40192"/>
                </a:lnTo>
                <a:lnTo>
                  <a:pt x="2685" y="40174"/>
                </a:lnTo>
                <a:lnTo>
                  <a:pt x="2757" y="40156"/>
                </a:lnTo>
                <a:lnTo>
                  <a:pt x="2827" y="40138"/>
                </a:lnTo>
                <a:lnTo>
                  <a:pt x="2896" y="40119"/>
                </a:lnTo>
                <a:lnTo>
                  <a:pt x="2965" y="40100"/>
                </a:lnTo>
                <a:lnTo>
                  <a:pt x="3032" y="40081"/>
                </a:lnTo>
                <a:lnTo>
                  <a:pt x="3097" y="40061"/>
                </a:lnTo>
                <a:lnTo>
                  <a:pt x="3162" y="40039"/>
                </a:lnTo>
                <a:lnTo>
                  <a:pt x="3224" y="40019"/>
                </a:lnTo>
                <a:lnTo>
                  <a:pt x="3286" y="39998"/>
                </a:lnTo>
                <a:lnTo>
                  <a:pt x="3346" y="39975"/>
                </a:lnTo>
                <a:lnTo>
                  <a:pt x="3407" y="39953"/>
                </a:lnTo>
                <a:lnTo>
                  <a:pt x="3465" y="39930"/>
                </a:lnTo>
                <a:lnTo>
                  <a:pt x="3522" y="39908"/>
                </a:lnTo>
                <a:lnTo>
                  <a:pt x="3577" y="39884"/>
                </a:lnTo>
                <a:lnTo>
                  <a:pt x="3631" y="39861"/>
                </a:lnTo>
                <a:lnTo>
                  <a:pt x="3685" y="39837"/>
                </a:lnTo>
                <a:lnTo>
                  <a:pt x="3738" y="39813"/>
                </a:lnTo>
                <a:lnTo>
                  <a:pt x="3789" y="39788"/>
                </a:lnTo>
                <a:lnTo>
                  <a:pt x="3839" y="39763"/>
                </a:lnTo>
                <a:lnTo>
                  <a:pt x="3889" y="39737"/>
                </a:lnTo>
                <a:lnTo>
                  <a:pt x="3936" y="39713"/>
                </a:lnTo>
                <a:lnTo>
                  <a:pt x="3983" y="39687"/>
                </a:lnTo>
                <a:lnTo>
                  <a:pt x="4029" y="39661"/>
                </a:lnTo>
                <a:lnTo>
                  <a:pt x="4073" y="39634"/>
                </a:lnTo>
                <a:lnTo>
                  <a:pt x="4118" y="39607"/>
                </a:lnTo>
                <a:lnTo>
                  <a:pt x="4161" y="39581"/>
                </a:lnTo>
                <a:lnTo>
                  <a:pt x="4202" y="39554"/>
                </a:lnTo>
                <a:lnTo>
                  <a:pt x="4243" y="39526"/>
                </a:lnTo>
                <a:lnTo>
                  <a:pt x="4282" y="39499"/>
                </a:lnTo>
                <a:lnTo>
                  <a:pt x="4322" y="39471"/>
                </a:lnTo>
                <a:lnTo>
                  <a:pt x="4359" y="39443"/>
                </a:lnTo>
                <a:lnTo>
                  <a:pt x="4395" y="39415"/>
                </a:lnTo>
                <a:lnTo>
                  <a:pt x="4431" y="39387"/>
                </a:lnTo>
                <a:lnTo>
                  <a:pt x="4467" y="39359"/>
                </a:lnTo>
                <a:lnTo>
                  <a:pt x="4501" y="39331"/>
                </a:lnTo>
                <a:lnTo>
                  <a:pt x="4534" y="39302"/>
                </a:lnTo>
                <a:lnTo>
                  <a:pt x="4534" y="39302"/>
                </a:lnTo>
                <a:lnTo>
                  <a:pt x="4574" y="39266"/>
                </a:lnTo>
                <a:lnTo>
                  <a:pt x="4629" y="39214"/>
                </a:lnTo>
                <a:lnTo>
                  <a:pt x="4781" y="39069"/>
                </a:lnTo>
                <a:lnTo>
                  <a:pt x="4987" y="38871"/>
                </a:lnTo>
                <a:lnTo>
                  <a:pt x="5243" y="38622"/>
                </a:lnTo>
                <a:lnTo>
                  <a:pt x="5545" y="38324"/>
                </a:lnTo>
                <a:lnTo>
                  <a:pt x="5891" y="37984"/>
                </a:lnTo>
                <a:lnTo>
                  <a:pt x="6276" y="37605"/>
                </a:lnTo>
                <a:lnTo>
                  <a:pt x="6698" y="37188"/>
                </a:lnTo>
                <a:lnTo>
                  <a:pt x="7633" y="36260"/>
                </a:lnTo>
                <a:lnTo>
                  <a:pt x="8669" y="35227"/>
                </a:lnTo>
                <a:lnTo>
                  <a:pt x="9777" y="34119"/>
                </a:lnTo>
                <a:lnTo>
                  <a:pt x="10931" y="32964"/>
                </a:lnTo>
                <a:lnTo>
                  <a:pt x="12100" y="31790"/>
                </a:lnTo>
                <a:lnTo>
                  <a:pt x="12681" y="31205"/>
                </a:lnTo>
                <a:lnTo>
                  <a:pt x="13257" y="30624"/>
                </a:lnTo>
                <a:lnTo>
                  <a:pt x="13822" y="30054"/>
                </a:lnTo>
                <a:lnTo>
                  <a:pt x="14373" y="29496"/>
                </a:lnTo>
                <a:lnTo>
                  <a:pt x="14907" y="28954"/>
                </a:lnTo>
                <a:lnTo>
                  <a:pt x="15420" y="28432"/>
                </a:lnTo>
                <a:lnTo>
                  <a:pt x="15909" y="27934"/>
                </a:lnTo>
                <a:lnTo>
                  <a:pt x="16371" y="27462"/>
                </a:lnTo>
                <a:lnTo>
                  <a:pt x="16799" y="27021"/>
                </a:lnTo>
                <a:lnTo>
                  <a:pt x="17194" y="26614"/>
                </a:lnTo>
                <a:lnTo>
                  <a:pt x="17550" y="26243"/>
                </a:lnTo>
                <a:lnTo>
                  <a:pt x="17864" y="25914"/>
                </a:lnTo>
                <a:lnTo>
                  <a:pt x="18004" y="25766"/>
                </a:lnTo>
                <a:lnTo>
                  <a:pt x="18132" y="25629"/>
                </a:lnTo>
                <a:lnTo>
                  <a:pt x="18249" y="25504"/>
                </a:lnTo>
                <a:lnTo>
                  <a:pt x="18352" y="25392"/>
                </a:lnTo>
                <a:lnTo>
                  <a:pt x="18352" y="25392"/>
                </a:lnTo>
                <a:lnTo>
                  <a:pt x="18393" y="25346"/>
                </a:lnTo>
                <a:lnTo>
                  <a:pt x="18434" y="25299"/>
                </a:lnTo>
                <a:lnTo>
                  <a:pt x="18476" y="25252"/>
                </a:lnTo>
                <a:lnTo>
                  <a:pt x="18515" y="25205"/>
                </a:lnTo>
                <a:lnTo>
                  <a:pt x="18555" y="25156"/>
                </a:lnTo>
                <a:lnTo>
                  <a:pt x="18593" y="25108"/>
                </a:lnTo>
                <a:lnTo>
                  <a:pt x="18669" y="25012"/>
                </a:lnTo>
                <a:lnTo>
                  <a:pt x="18742" y="24914"/>
                </a:lnTo>
                <a:lnTo>
                  <a:pt x="18813" y="24815"/>
                </a:lnTo>
                <a:lnTo>
                  <a:pt x="18880" y="24715"/>
                </a:lnTo>
                <a:lnTo>
                  <a:pt x="18946" y="24615"/>
                </a:lnTo>
                <a:lnTo>
                  <a:pt x="19008" y="24514"/>
                </a:lnTo>
                <a:lnTo>
                  <a:pt x="19070" y="24413"/>
                </a:lnTo>
                <a:lnTo>
                  <a:pt x="19128" y="24311"/>
                </a:lnTo>
                <a:lnTo>
                  <a:pt x="19184" y="24208"/>
                </a:lnTo>
                <a:lnTo>
                  <a:pt x="19239" y="24106"/>
                </a:lnTo>
                <a:lnTo>
                  <a:pt x="19290" y="24002"/>
                </a:lnTo>
                <a:lnTo>
                  <a:pt x="19341" y="23899"/>
                </a:lnTo>
                <a:lnTo>
                  <a:pt x="19388" y="23796"/>
                </a:lnTo>
                <a:lnTo>
                  <a:pt x="19433" y="23692"/>
                </a:lnTo>
                <a:lnTo>
                  <a:pt x="19477" y="23588"/>
                </a:lnTo>
                <a:lnTo>
                  <a:pt x="19520" y="23485"/>
                </a:lnTo>
                <a:lnTo>
                  <a:pt x="19559" y="23382"/>
                </a:lnTo>
                <a:lnTo>
                  <a:pt x="19598" y="23278"/>
                </a:lnTo>
                <a:lnTo>
                  <a:pt x="19634" y="23176"/>
                </a:lnTo>
                <a:lnTo>
                  <a:pt x="19668" y="23074"/>
                </a:lnTo>
                <a:lnTo>
                  <a:pt x="19701" y="22972"/>
                </a:lnTo>
                <a:lnTo>
                  <a:pt x="19732" y="22871"/>
                </a:lnTo>
                <a:lnTo>
                  <a:pt x="19761" y="22771"/>
                </a:lnTo>
                <a:lnTo>
                  <a:pt x="19789" y="22671"/>
                </a:lnTo>
                <a:lnTo>
                  <a:pt x="19816" y="22572"/>
                </a:lnTo>
                <a:lnTo>
                  <a:pt x="19841" y="22475"/>
                </a:lnTo>
                <a:lnTo>
                  <a:pt x="19864" y="22377"/>
                </a:lnTo>
                <a:lnTo>
                  <a:pt x="19885" y="22282"/>
                </a:lnTo>
                <a:lnTo>
                  <a:pt x="19905" y="22186"/>
                </a:lnTo>
                <a:lnTo>
                  <a:pt x="19926" y="22093"/>
                </a:lnTo>
                <a:lnTo>
                  <a:pt x="19944" y="22001"/>
                </a:lnTo>
                <a:lnTo>
                  <a:pt x="19960" y="21910"/>
                </a:lnTo>
                <a:lnTo>
                  <a:pt x="19975" y="21820"/>
                </a:lnTo>
                <a:lnTo>
                  <a:pt x="19989" y="21733"/>
                </a:lnTo>
                <a:lnTo>
                  <a:pt x="20003" y="21646"/>
                </a:lnTo>
                <a:lnTo>
                  <a:pt x="20015" y="21561"/>
                </a:lnTo>
                <a:lnTo>
                  <a:pt x="20026" y="21478"/>
                </a:lnTo>
                <a:lnTo>
                  <a:pt x="20036" y="21397"/>
                </a:lnTo>
                <a:lnTo>
                  <a:pt x="20045" y="21317"/>
                </a:lnTo>
                <a:lnTo>
                  <a:pt x="20061" y="21166"/>
                </a:lnTo>
                <a:lnTo>
                  <a:pt x="20073" y="21022"/>
                </a:lnTo>
                <a:lnTo>
                  <a:pt x="20083" y="20887"/>
                </a:lnTo>
                <a:lnTo>
                  <a:pt x="20090" y="20763"/>
                </a:lnTo>
                <a:lnTo>
                  <a:pt x="20095" y="20648"/>
                </a:lnTo>
                <a:lnTo>
                  <a:pt x="20098" y="20546"/>
                </a:lnTo>
                <a:lnTo>
                  <a:pt x="20099" y="20454"/>
                </a:lnTo>
                <a:lnTo>
                  <a:pt x="20099" y="20375"/>
                </a:lnTo>
                <a:lnTo>
                  <a:pt x="20099" y="20310"/>
                </a:lnTo>
                <a:lnTo>
                  <a:pt x="20097" y="20219"/>
                </a:lnTo>
                <a:lnTo>
                  <a:pt x="20097" y="20219"/>
                </a:lnTo>
                <a:lnTo>
                  <a:pt x="20099" y="20130"/>
                </a:lnTo>
                <a:lnTo>
                  <a:pt x="20099" y="20063"/>
                </a:lnTo>
                <a:lnTo>
                  <a:pt x="20099" y="19985"/>
                </a:lnTo>
                <a:lnTo>
                  <a:pt x="20098" y="19894"/>
                </a:lnTo>
                <a:lnTo>
                  <a:pt x="20095" y="19791"/>
                </a:lnTo>
                <a:lnTo>
                  <a:pt x="20090" y="19677"/>
                </a:lnTo>
                <a:lnTo>
                  <a:pt x="20083" y="19553"/>
                </a:lnTo>
                <a:lnTo>
                  <a:pt x="20073" y="19418"/>
                </a:lnTo>
                <a:lnTo>
                  <a:pt x="20061" y="19274"/>
                </a:lnTo>
                <a:lnTo>
                  <a:pt x="20045" y="19122"/>
                </a:lnTo>
                <a:lnTo>
                  <a:pt x="20036" y="19043"/>
                </a:lnTo>
                <a:lnTo>
                  <a:pt x="20026" y="18961"/>
                </a:lnTo>
                <a:lnTo>
                  <a:pt x="20015" y="18878"/>
                </a:lnTo>
                <a:lnTo>
                  <a:pt x="20003" y="18794"/>
                </a:lnTo>
                <a:lnTo>
                  <a:pt x="19989" y="18707"/>
                </a:lnTo>
                <a:lnTo>
                  <a:pt x="19975" y="18620"/>
                </a:lnTo>
                <a:lnTo>
                  <a:pt x="19960" y="18530"/>
                </a:lnTo>
                <a:lnTo>
                  <a:pt x="19944" y="18439"/>
                </a:lnTo>
                <a:lnTo>
                  <a:pt x="19926" y="18347"/>
                </a:lnTo>
                <a:lnTo>
                  <a:pt x="19905" y="18253"/>
                </a:lnTo>
                <a:lnTo>
                  <a:pt x="19885" y="18158"/>
                </a:lnTo>
                <a:lnTo>
                  <a:pt x="19864" y="18062"/>
                </a:lnTo>
                <a:lnTo>
                  <a:pt x="19841" y="17965"/>
                </a:lnTo>
                <a:lnTo>
                  <a:pt x="19816" y="17868"/>
                </a:lnTo>
                <a:lnTo>
                  <a:pt x="19789" y="17768"/>
                </a:lnTo>
                <a:lnTo>
                  <a:pt x="19761" y="17669"/>
                </a:lnTo>
                <a:lnTo>
                  <a:pt x="19732" y="17568"/>
                </a:lnTo>
                <a:lnTo>
                  <a:pt x="19701" y="17467"/>
                </a:lnTo>
                <a:lnTo>
                  <a:pt x="19668" y="17366"/>
                </a:lnTo>
                <a:lnTo>
                  <a:pt x="19634" y="17264"/>
                </a:lnTo>
                <a:lnTo>
                  <a:pt x="19598" y="17160"/>
                </a:lnTo>
                <a:lnTo>
                  <a:pt x="19559" y="17057"/>
                </a:lnTo>
                <a:lnTo>
                  <a:pt x="19520" y="16954"/>
                </a:lnTo>
                <a:lnTo>
                  <a:pt x="19477" y="16851"/>
                </a:lnTo>
                <a:lnTo>
                  <a:pt x="19433" y="16747"/>
                </a:lnTo>
                <a:lnTo>
                  <a:pt x="19388" y="16644"/>
                </a:lnTo>
                <a:lnTo>
                  <a:pt x="19341" y="16541"/>
                </a:lnTo>
                <a:lnTo>
                  <a:pt x="19290" y="16438"/>
                </a:lnTo>
                <a:lnTo>
                  <a:pt x="19239" y="16334"/>
                </a:lnTo>
                <a:lnTo>
                  <a:pt x="19184" y="16231"/>
                </a:lnTo>
                <a:lnTo>
                  <a:pt x="19128" y="16129"/>
                </a:lnTo>
                <a:lnTo>
                  <a:pt x="19070" y="16027"/>
                </a:lnTo>
                <a:lnTo>
                  <a:pt x="19008" y="15925"/>
                </a:lnTo>
                <a:lnTo>
                  <a:pt x="18946" y="15823"/>
                </a:lnTo>
                <a:lnTo>
                  <a:pt x="18880" y="15724"/>
                </a:lnTo>
                <a:lnTo>
                  <a:pt x="18813" y="15624"/>
                </a:lnTo>
                <a:lnTo>
                  <a:pt x="18742" y="15525"/>
                </a:lnTo>
                <a:lnTo>
                  <a:pt x="18669" y="15427"/>
                </a:lnTo>
                <a:lnTo>
                  <a:pt x="18593" y="15331"/>
                </a:lnTo>
                <a:lnTo>
                  <a:pt x="18555" y="15282"/>
                </a:lnTo>
                <a:lnTo>
                  <a:pt x="18515" y="15235"/>
                </a:lnTo>
                <a:lnTo>
                  <a:pt x="18476" y="15188"/>
                </a:lnTo>
                <a:lnTo>
                  <a:pt x="18434" y="15141"/>
                </a:lnTo>
                <a:lnTo>
                  <a:pt x="18393" y="15094"/>
                </a:lnTo>
                <a:lnTo>
                  <a:pt x="18352" y="15047"/>
                </a:lnTo>
                <a:lnTo>
                  <a:pt x="18352" y="15047"/>
                </a:lnTo>
                <a:lnTo>
                  <a:pt x="18249" y="14934"/>
                </a:lnTo>
                <a:lnTo>
                  <a:pt x="18132" y="14810"/>
                </a:lnTo>
                <a:lnTo>
                  <a:pt x="18004" y="14674"/>
                </a:lnTo>
                <a:lnTo>
                  <a:pt x="17864" y="14526"/>
                </a:lnTo>
                <a:lnTo>
                  <a:pt x="17550" y="14197"/>
                </a:lnTo>
                <a:lnTo>
                  <a:pt x="17194" y="13826"/>
                </a:lnTo>
                <a:lnTo>
                  <a:pt x="16799" y="13419"/>
                </a:lnTo>
                <a:lnTo>
                  <a:pt x="16371" y="12978"/>
                </a:lnTo>
                <a:lnTo>
                  <a:pt x="15909" y="12505"/>
                </a:lnTo>
                <a:lnTo>
                  <a:pt x="15420" y="12007"/>
                </a:lnTo>
                <a:lnTo>
                  <a:pt x="14907" y="11486"/>
                </a:lnTo>
                <a:lnTo>
                  <a:pt x="14373" y="10944"/>
                </a:lnTo>
                <a:lnTo>
                  <a:pt x="13822" y="10386"/>
                </a:lnTo>
                <a:lnTo>
                  <a:pt x="13257" y="9816"/>
                </a:lnTo>
                <a:lnTo>
                  <a:pt x="12681" y="9235"/>
                </a:lnTo>
                <a:lnTo>
                  <a:pt x="12100" y="8649"/>
                </a:lnTo>
                <a:lnTo>
                  <a:pt x="10931" y="7475"/>
                </a:lnTo>
                <a:lnTo>
                  <a:pt x="9777" y="6320"/>
                </a:lnTo>
                <a:lnTo>
                  <a:pt x="8669" y="5212"/>
                </a:lnTo>
                <a:lnTo>
                  <a:pt x="7633" y="4180"/>
                </a:lnTo>
                <a:lnTo>
                  <a:pt x="6698" y="3252"/>
                </a:lnTo>
                <a:lnTo>
                  <a:pt x="6276" y="2835"/>
                </a:lnTo>
                <a:lnTo>
                  <a:pt x="5891" y="2455"/>
                </a:lnTo>
                <a:lnTo>
                  <a:pt x="5545" y="2115"/>
                </a:lnTo>
                <a:lnTo>
                  <a:pt x="5243" y="1818"/>
                </a:lnTo>
                <a:lnTo>
                  <a:pt x="4987" y="1569"/>
                </a:lnTo>
                <a:lnTo>
                  <a:pt x="4781" y="1369"/>
                </a:lnTo>
                <a:lnTo>
                  <a:pt x="4629" y="1225"/>
                </a:lnTo>
                <a:lnTo>
                  <a:pt x="4574" y="1174"/>
                </a:lnTo>
                <a:lnTo>
                  <a:pt x="4534" y="1137"/>
                </a:lnTo>
                <a:lnTo>
                  <a:pt x="4534" y="1137"/>
                </a:lnTo>
                <a:lnTo>
                  <a:pt x="4501" y="1109"/>
                </a:lnTo>
                <a:lnTo>
                  <a:pt x="4467" y="1081"/>
                </a:lnTo>
                <a:lnTo>
                  <a:pt x="4431" y="1052"/>
                </a:lnTo>
                <a:lnTo>
                  <a:pt x="4395" y="1024"/>
                </a:lnTo>
                <a:lnTo>
                  <a:pt x="4359" y="996"/>
                </a:lnTo>
                <a:lnTo>
                  <a:pt x="4322" y="968"/>
                </a:lnTo>
                <a:lnTo>
                  <a:pt x="4282" y="941"/>
                </a:lnTo>
                <a:lnTo>
                  <a:pt x="4243" y="913"/>
                </a:lnTo>
                <a:lnTo>
                  <a:pt x="4202" y="886"/>
                </a:lnTo>
                <a:lnTo>
                  <a:pt x="4161" y="859"/>
                </a:lnTo>
                <a:lnTo>
                  <a:pt x="4118" y="832"/>
                </a:lnTo>
                <a:lnTo>
                  <a:pt x="4073" y="805"/>
                </a:lnTo>
                <a:lnTo>
                  <a:pt x="4029" y="779"/>
                </a:lnTo>
                <a:lnTo>
                  <a:pt x="3983" y="753"/>
                </a:lnTo>
                <a:lnTo>
                  <a:pt x="3936" y="727"/>
                </a:lnTo>
                <a:lnTo>
                  <a:pt x="3889" y="701"/>
                </a:lnTo>
                <a:lnTo>
                  <a:pt x="3839" y="677"/>
                </a:lnTo>
                <a:lnTo>
                  <a:pt x="3789" y="651"/>
                </a:lnTo>
                <a:lnTo>
                  <a:pt x="3738" y="626"/>
                </a:lnTo>
                <a:lnTo>
                  <a:pt x="3685" y="603"/>
                </a:lnTo>
                <a:lnTo>
                  <a:pt x="3631" y="578"/>
                </a:lnTo>
                <a:lnTo>
                  <a:pt x="3577" y="554"/>
                </a:lnTo>
                <a:lnTo>
                  <a:pt x="3522" y="532"/>
                </a:lnTo>
                <a:lnTo>
                  <a:pt x="3465" y="508"/>
                </a:lnTo>
                <a:lnTo>
                  <a:pt x="3407" y="486"/>
                </a:lnTo>
                <a:lnTo>
                  <a:pt x="3346" y="464"/>
                </a:lnTo>
                <a:lnTo>
                  <a:pt x="3286" y="442"/>
                </a:lnTo>
                <a:lnTo>
                  <a:pt x="3224" y="421"/>
                </a:lnTo>
                <a:lnTo>
                  <a:pt x="3162" y="400"/>
                </a:lnTo>
                <a:lnTo>
                  <a:pt x="3097" y="379"/>
                </a:lnTo>
                <a:lnTo>
                  <a:pt x="3032" y="359"/>
                </a:lnTo>
                <a:lnTo>
                  <a:pt x="2965" y="339"/>
                </a:lnTo>
                <a:lnTo>
                  <a:pt x="2896" y="320"/>
                </a:lnTo>
                <a:lnTo>
                  <a:pt x="2827" y="302"/>
                </a:lnTo>
                <a:lnTo>
                  <a:pt x="2757" y="283"/>
                </a:lnTo>
                <a:lnTo>
                  <a:pt x="2685" y="265"/>
                </a:lnTo>
                <a:lnTo>
                  <a:pt x="2611" y="248"/>
                </a:lnTo>
                <a:lnTo>
                  <a:pt x="2536" y="231"/>
                </a:lnTo>
                <a:lnTo>
                  <a:pt x="2460" y="214"/>
                </a:lnTo>
                <a:lnTo>
                  <a:pt x="2383" y="199"/>
                </a:lnTo>
                <a:lnTo>
                  <a:pt x="2305" y="184"/>
                </a:lnTo>
                <a:lnTo>
                  <a:pt x="2224" y="168"/>
                </a:lnTo>
                <a:lnTo>
                  <a:pt x="2144" y="155"/>
                </a:lnTo>
                <a:lnTo>
                  <a:pt x="2060" y="141"/>
                </a:lnTo>
                <a:lnTo>
                  <a:pt x="1976" y="128"/>
                </a:lnTo>
                <a:lnTo>
                  <a:pt x="1890" y="116"/>
                </a:lnTo>
                <a:lnTo>
                  <a:pt x="1802" y="103"/>
                </a:lnTo>
                <a:lnTo>
                  <a:pt x="1714" y="92"/>
                </a:lnTo>
                <a:lnTo>
                  <a:pt x="1625" y="81"/>
                </a:lnTo>
                <a:lnTo>
                  <a:pt x="1533" y="71"/>
                </a:lnTo>
                <a:lnTo>
                  <a:pt x="1440" y="62"/>
                </a:lnTo>
                <a:lnTo>
                  <a:pt x="1345" y="53"/>
                </a:lnTo>
                <a:lnTo>
                  <a:pt x="1249" y="45"/>
                </a:lnTo>
                <a:lnTo>
                  <a:pt x="1151" y="37"/>
                </a:lnTo>
                <a:lnTo>
                  <a:pt x="1052" y="30"/>
                </a:lnTo>
                <a:lnTo>
                  <a:pt x="951" y="25"/>
                </a:lnTo>
                <a:lnTo>
                  <a:pt x="849" y="19"/>
                </a:lnTo>
                <a:lnTo>
                  <a:pt x="745" y="13"/>
                </a:lnTo>
                <a:lnTo>
                  <a:pt x="639" y="10"/>
                </a:lnTo>
                <a:lnTo>
                  <a:pt x="533" y="7"/>
                </a:lnTo>
                <a:lnTo>
                  <a:pt x="424" y="3"/>
                </a:lnTo>
                <a:lnTo>
                  <a:pt x="314" y="2"/>
                </a:lnTo>
                <a:lnTo>
                  <a:pt x="202" y="1"/>
                </a:lnTo>
                <a:lnTo>
                  <a:pt x="88" y="0"/>
                </a:lnTo>
                <a:lnTo>
                  <a:pt x="0" y="11"/>
                </a:lnTo>
                <a:lnTo>
                  <a:pt x="0" y="11"/>
                </a:lnTo>
                <a:lnTo>
                  <a:pt x="235" y="30"/>
                </a:lnTo>
                <a:lnTo>
                  <a:pt x="459" y="50"/>
                </a:lnTo>
                <a:lnTo>
                  <a:pt x="673" y="72"/>
                </a:lnTo>
                <a:lnTo>
                  <a:pt x="875" y="94"/>
                </a:lnTo>
                <a:lnTo>
                  <a:pt x="1069" y="118"/>
                </a:lnTo>
                <a:lnTo>
                  <a:pt x="1252" y="141"/>
                </a:lnTo>
                <a:lnTo>
                  <a:pt x="1427" y="167"/>
                </a:lnTo>
                <a:lnTo>
                  <a:pt x="1592" y="193"/>
                </a:lnTo>
                <a:lnTo>
                  <a:pt x="1750" y="219"/>
                </a:lnTo>
                <a:lnTo>
                  <a:pt x="1899" y="246"/>
                </a:lnTo>
                <a:lnTo>
                  <a:pt x="2038" y="274"/>
                </a:lnTo>
                <a:lnTo>
                  <a:pt x="2172" y="302"/>
                </a:lnTo>
                <a:lnTo>
                  <a:pt x="2298" y="331"/>
                </a:lnTo>
                <a:lnTo>
                  <a:pt x="2417" y="359"/>
                </a:lnTo>
                <a:lnTo>
                  <a:pt x="2528" y="389"/>
                </a:lnTo>
                <a:lnTo>
                  <a:pt x="2634" y="419"/>
                </a:lnTo>
                <a:lnTo>
                  <a:pt x="2733" y="449"/>
                </a:lnTo>
                <a:lnTo>
                  <a:pt x="2827" y="478"/>
                </a:lnTo>
                <a:lnTo>
                  <a:pt x="2915" y="508"/>
                </a:lnTo>
                <a:lnTo>
                  <a:pt x="2998" y="539"/>
                </a:lnTo>
                <a:lnTo>
                  <a:pt x="3077" y="568"/>
                </a:lnTo>
                <a:lnTo>
                  <a:pt x="3149" y="598"/>
                </a:lnTo>
                <a:lnTo>
                  <a:pt x="3219" y="627"/>
                </a:lnTo>
                <a:lnTo>
                  <a:pt x="3285" y="657"/>
                </a:lnTo>
                <a:lnTo>
                  <a:pt x="3346" y="686"/>
                </a:lnTo>
                <a:lnTo>
                  <a:pt x="3405" y="715"/>
                </a:lnTo>
                <a:lnTo>
                  <a:pt x="3461" y="743"/>
                </a:lnTo>
                <a:lnTo>
                  <a:pt x="3514" y="771"/>
                </a:lnTo>
                <a:lnTo>
                  <a:pt x="3614" y="824"/>
                </a:lnTo>
                <a:lnTo>
                  <a:pt x="3705" y="875"/>
                </a:lnTo>
                <a:lnTo>
                  <a:pt x="3705" y="875"/>
                </a:lnTo>
                <a:lnTo>
                  <a:pt x="3731" y="890"/>
                </a:lnTo>
                <a:lnTo>
                  <a:pt x="3760" y="908"/>
                </a:lnTo>
                <a:lnTo>
                  <a:pt x="3791" y="929"/>
                </a:lnTo>
                <a:lnTo>
                  <a:pt x="3825" y="954"/>
                </a:lnTo>
                <a:lnTo>
                  <a:pt x="3862" y="982"/>
                </a:lnTo>
                <a:lnTo>
                  <a:pt x="3901" y="1012"/>
                </a:lnTo>
                <a:lnTo>
                  <a:pt x="3986" y="1082"/>
                </a:lnTo>
                <a:lnTo>
                  <a:pt x="4080" y="1162"/>
                </a:lnTo>
                <a:lnTo>
                  <a:pt x="4182" y="1250"/>
                </a:lnTo>
                <a:lnTo>
                  <a:pt x="4290" y="1347"/>
                </a:lnTo>
                <a:lnTo>
                  <a:pt x="4406" y="1451"/>
                </a:lnTo>
                <a:lnTo>
                  <a:pt x="4526" y="1562"/>
                </a:lnTo>
                <a:lnTo>
                  <a:pt x="4651" y="1679"/>
                </a:lnTo>
                <a:lnTo>
                  <a:pt x="4779" y="1800"/>
                </a:lnTo>
                <a:lnTo>
                  <a:pt x="4910" y="1926"/>
                </a:lnTo>
                <a:lnTo>
                  <a:pt x="5043" y="2054"/>
                </a:lnTo>
                <a:lnTo>
                  <a:pt x="5177" y="2184"/>
                </a:lnTo>
                <a:lnTo>
                  <a:pt x="5446" y="2446"/>
                </a:lnTo>
                <a:lnTo>
                  <a:pt x="5708" y="2704"/>
                </a:lnTo>
                <a:lnTo>
                  <a:pt x="5957" y="2952"/>
                </a:lnTo>
                <a:lnTo>
                  <a:pt x="6186" y="3182"/>
                </a:lnTo>
                <a:lnTo>
                  <a:pt x="6389" y="3388"/>
                </a:lnTo>
                <a:lnTo>
                  <a:pt x="6689" y="3692"/>
                </a:lnTo>
                <a:lnTo>
                  <a:pt x="6801" y="3805"/>
                </a:lnTo>
                <a:lnTo>
                  <a:pt x="6801" y="3805"/>
                </a:lnTo>
                <a:close/>
              </a:path>
            </a:pathLst>
          </a:custGeom>
          <a:gradFill flip="none" rotWithShape="1">
            <a:gsLst>
              <a:gs pos="0">
                <a:srgbClr val="B48900"/>
              </a:gs>
              <a:gs pos="50000">
                <a:srgbClr val="FEC200"/>
              </a:gs>
              <a:gs pos="100000">
                <a:srgbClr val="FFD44B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Freeform 7"/>
          <p:cNvSpPr>
            <a:spLocks/>
          </p:cNvSpPr>
          <p:nvPr/>
        </p:nvSpPr>
        <p:spPr bwMode="auto">
          <a:xfrm>
            <a:off x="3926890" y="1598059"/>
            <a:ext cx="2176407" cy="4379128"/>
          </a:xfrm>
          <a:custGeom>
            <a:avLst/>
            <a:gdLst/>
            <a:ahLst/>
            <a:cxnLst>
              <a:cxn ang="0">
                <a:pos x="13020" y="36319"/>
              </a:cxn>
              <a:cxn ang="0">
                <a:pos x="12704" y="35880"/>
              </a:cxn>
              <a:cxn ang="0">
                <a:pos x="12197" y="34915"/>
              </a:cxn>
              <a:cxn ang="0">
                <a:pos x="11839" y="33883"/>
              </a:cxn>
              <a:cxn ang="0">
                <a:pos x="11604" y="32847"/>
              </a:cxn>
              <a:cxn ang="0">
                <a:pos x="11467" y="31868"/>
              </a:cxn>
              <a:cxn ang="0">
                <a:pos x="11384" y="30457"/>
              </a:cxn>
              <a:cxn ang="0">
                <a:pos x="11382" y="10235"/>
              </a:cxn>
              <a:cxn ang="0">
                <a:pos x="11446" y="8775"/>
              </a:cxn>
              <a:cxn ang="0">
                <a:pos x="11566" y="7817"/>
              </a:cxn>
              <a:cxn ang="0">
                <a:pos x="11778" y="6788"/>
              </a:cxn>
              <a:cxn ang="0">
                <a:pos x="12105" y="5751"/>
              </a:cxn>
              <a:cxn ang="0">
                <a:pos x="12577" y="4765"/>
              </a:cxn>
              <a:cxn ang="0">
                <a:pos x="12947" y="4215"/>
              </a:cxn>
              <a:cxn ang="0">
                <a:pos x="13299" y="3805"/>
              </a:cxn>
              <a:cxn ang="0">
                <a:pos x="15056" y="2054"/>
              </a:cxn>
              <a:cxn ang="0">
                <a:pos x="16115" y="1082"/>
              </a:cxn>
              <a:cxn ang="0">
                <a:pos x="16487" y="824"/>
              </a:cxn>
              <a:cxn ang="0">
                <a:pos x="17102" y="539"/>
              </a:cxn>
              <a:cxn ang="0">
                <a:pos x="18061" y="274"/>
              </a:cxn>
              <a:cxn ang="0">
                <a:pos x="19640" y="50"/>
              </a:cxn>
              <a:cxn ang="0">
                <a:pos x="19460" y="10"/>
              </a:cxn>
              <a:cxn ang="0">
                <a:pos x="18568" y="71"/>
              </a:cxn>
              <a:cxn ang="0">
                <a:pos x="17796" y="184"/>
              </a:cxn>
              <a:cxn ang="0">
                <a:pos x="17136" y="339"/>
              </a:cxn>
              <a:cxn ang="0">
                <a:pos x="16579" y="532"/>
              </a:cxn>
              <a:cxn ang="0">
                <a:pos x="16117" y="753"/>
              </a:cxn>
              <a:cxn ang="0">
                <a:pos x="15741" y="996"/>
              </a:cxn>
              <a:cxn ang="0">
                <a:pos x="15319" y="1369"/>
              </a:cxn>
              <a:cxn ang="0">
                <a:pos x="10322" y="6320"/>
              </a:cxn>
              <a:cxn ang="0">
                <a:pos x="4191" y="12505"/>
              </a:cxn>
              <a:cxn ang="0">
                <a:pos x="1749" y="15047"/>
              </a:cxn>
              <a:cxn ang="0">
                <a:pos x="1358" y="15525"/>
              </a:cxn>
              <a:cxn ang="0">
                <a:pos x="809" y="16438"/>
              </a:cxn>
              <a:cxn ang="0">
                <a:pos x="432" y="17366"/>
              </a:cxn>
              <a:cxn ang="0">
                <a:pos x="194" y="18253"/>
              </a:cxn>
              <a:cxn ang="0">
                <a:pos x="64" y="19043"/>
              </a:cxn>
              <a:cxn ang="0">
                <a:pos x="0" y="20063"/>
              </a:cxn>
              <a:cxn ang="0">
                <a:pos x="10" y="20763"/>
              </a:cxn>
              <a:cxn ang="0">
                <a:pos x="110" y="21733"/>
              </a:cxn>
              <a:cxn ang="0">
                <a:pos x="285" y="22572"/>
              </a:cxn>
              <a:cxn ang="0">
                <a:pos x="581" y="23485"/>
              </a:cxn>
              <a:cxn ang="0">
                <a:pos x="1031" y="24413"/>
              </a:cxn>
              <a:cxn ang="0">
                <a:pos x="1584" y="25205"/>
              </a:cxn>
              <a:cxn ang="0">
                <a:pos x="2237" y="25914"/>
              </a:cxn>
              <a:cxn ang="0">
                <a:pos x="6278" y="30054"/>
              </a:cxn>
              <a:cxn ang="0">
                <a:pos x="13824" y="37605"/>
              </a:cxn>
              <a:cxn ang="0">
                <a:pos x="15566" y="39302"/>
              </a:cxn>
              <a:cxn ang="0">
                <a:pos x="15898" y="39554"/>
              </a:cxn>
              <a:cxn ang="0">
                <a:pos x="16311" y="39788"/>
              </a:cxn>
              <a:cxn ang="0">
                <a:pos x="16814" y="39998"/>
              </a:cxn>
              <a:cxn ang="0">
                <a:pos x="17416" y="40174"/>
              </a:cxn>
              <a:cxn ang="0">
                <a:pos x="18125" y="40312"/>
              </a:cxn>
              <a:cxn ang="0">
                <a:pos x="18949" y="40402"/>
              </a:cxn>
              <a:cxn ang="0">
                <a:pos x="19899" y="40439"/>
              </a:cxn>
              <a:cxn ang="0">
                <a:pos x="18847" y="40298"/>
              </a:cxn>
              <a:cxn ang="0">
                <a:pos x="17572" y="40051"/>
              </a:cxn>
              <a:cxn ang="0">
                <a:pos x="16816" y="39782"/>
              </a:cxn>
              <a:cxn ang="0">
                <a:pos x="16340" y="39531"/>
              </a:cxn>
              <a:cxn ang="0">
                <a:pos x="15694" y="38988"/>
              </a:cxn>
              <a:cxn ang="0">
                <a:pos x="14143" y="37487"/>
              </a:cxn>
            </a:cxnLst>
            <a:rect l="0" t="0" r="r" b="b"/>
            <a:pathLst>
              <a:path w="20099" h="40439">
                <a:moveTo>
                  <a:pt x="13299" y="36634"/>
                </a:moveTo>
                <a:lnTo>
                  <a:pt x="13299" y="36634"/>
                </a:lnTo>
                <a:lnTo>
                  <a:pt x="13258" y="36591"/>
                </a:lnTo>
                <a:lnTo>
                  <a:pt x="13217" y="36546"/>
                </a:lnTo>
                <a:lnTo>
                  <a:pt x="13177" y="36502"/>
                </a:lnTo>
                <a:lnTo>
                  <a:pt x="13137" y="36457"/>
                </a:lnTo>
                <a:lnTo>
                  <a:pt x="13098" y="36411"/>
                </a:lnTo>
                <a:lnTo>
                  <a:pt x="13058" y="36365"/>
                </a:lnTo>
                <a:lnTo>
                  <a:pt x="13020" y="36319"/>
                </a:lnTo>
                <a:lnTo>
                  <a:pt x="12983" y="36272"/>
                </a:lnTo>
                <a:lnTo>
                  <a:pt x="12947" y="36225"/>
                </a:lnTo>
                <a:lnTo>
                  <a:pt x="12910" y="36177"/>
                </a:lnTo>
                <a:lnTo>
                  <a:pt x="12875" y="36128"/>
                </a:lnTo>
                <a:lnTo>
                  <a:pt x="12839" y="36080"/>
                </a:lnTo>
                <a:lnTo>
                  <a:pt x="12804" y="36031"/>
                </a:lnTo>
                <a:lnTo>
                  <a:pt x="12771" y="35980"/>
                </a:lnTo>
                <a:lnTo>
                  <a:pt x="12737" y="35931"/>
                </a:lnTo>
                <a:lnTo>
                  <a:pt x="12704" y="35880"/>
                </a:lnTo>
                <a:lnTo>
                  <a:pt x="12640" y="35778"/>
                </a:lnTo>
                <a:lnTo>
                  <a:pt x="12577" y="35675"/>
                </a:lnTo>
                <a:lnTo>
                  <a:pt x="12517" y="35569"/>
                </a:lnTo>
                <a:lnTo>
                  <a:pt x="12459" y="35463"/>
                </a:lnTo>
                <a:lnTo>
                  <a:pt x="12403" y="35355"/>
                </a:lnTo>
                <a:lnTo>
                  <a:pt x="12348" y="35247"/>
                </a:lnTo>
                <a:lnTo>
                  <a:pt x="12297" y="35137"/>
                </a:lnTo>
                <a:lnTo>
                  <a:pt x="12246" y="35026"/>
                </a:lnTo>
                <a:lnTo>
                  <a:pt x="12197" y="34915"/>
                </a:lnTo>
                <a:lnTo>
                  <a:pt x="12150" y="34802"/>
                </a:lnTo>
                <a:lnTo>
                  <a:pt x="12105" y="34689"/>
                </a:lnTo>
                <a:lnTo>
                  <a:pt x="12063" y="34575"/>
                </a:lnTo>
                <a:lnTo>
                  <a:pt x="12021" y="34460"/>
                </a:lnTo>
                <a:lnTo>
                  <a:pt x="11981" y="34346"/>
                </a:lnTo>
                <a:lnTo>
                  <a:pt x="11943" y="34230"/>
                </a:lnTo>
                <a:lnTo>
                  <a:pt x="11907" y="34114"/>
                </a:lnTo>
                <a:lnTo>
                  <a:pt x="11873" y="33999"/>
                </a:lnTo>
                <a:lnTo>
                  <a:pt x="11839" y="33883"/>
                </a:lnTo>
                <a:lnTo>
                  <a:pt x="11808" y="33767"/>
                </a:lnTo>
                <a:lnTo>
                  <a:pt x="11778" y="33651"/>
                </a:lnTo>
                <a:lnTo>
                  <a:pt x="11748" y="33535"/>
                </a:lnTo>
                <a:lnTo>
                  <a:pt x="11720" y="33420"/>
                </a:lnTo>
                <a:lnTo>
                  <a:pt x="11695" y="33304"/>
                </a:lnTo>
                <a:lnTo>
                  <a:pt x="11670" y="33190"/>
                </a:lnTo>
                <a:lnTo>
                  <a:pt x="11647" y="33075"/>
                </a:lnTo>
                <a:lnTo>
                  <a:pt x="11625" y="32961"/>
                </a:lnTo>
                <a:lnTo>
                  <a:pt x="11604" y="32847"/>
                </a:lnTo>
                <a:lnTo>
                  <a:pt x="11584" y="32734"/>
                </a:lnTo>
                <a:lnTo>
                  <a:pt x="11566" y="32623"/>
                </a:lnTo>
                <a:lnTo>
                  <a:pt x="11548" y="32511"/>
                </a:lnTo>
                <a:lnTo>
                  <a:pt x="11533" y="32401"/>
                </a:lnTo>
                <a:lnTo>
                  <a:pt x="11517" y="32293"/>
                </a:lnTo>
                <a:lnTo>
                  <a:pt x="11503" y="32184"/>
                </a:lnTo>
                <a:lnTo>
                  <a:pt x="11490" y="32077"/>
                </a:lnTo>
                <a:lnTo>
                  <a:pt x="11478" y="31972"/>
                </a:lnTo>
                <a:lnTo>
                  <a:pt x="11467" y="31868"/>
                </a:lnTo>
                <a:lnTo>
                  <a:pt x="11456" y="31765"/>
                </a:lnTo>
                <a:lnTo>
                  <a:pt x="11446" y="31664"/>
                </a:lnTo>
                <a:lnTo>
                  <a:pt x="11430" y="31466"/>
                </a:lnTo>
                <a:lnTo>
                  <a:pt x="11416" y="31277"/>
                </a:lnTo>
                <a:lnTo>
                  <a:pt x="11405" y="31095"/>
                </a:lnTo>
                <a:lnTo>
                  <a:pt x="11397" y="30921"/>
                </a:lnTo>
                <a:lnTo>
                  <a:pt x="11390" y="30756"/>
                </a:lnTo>
                <a:lnTo>
                  <a:pt x="11386" y="30602"/>
                </a:lnTo>
                <a:lnTo>
                  <a:pt x="11384" y="30457"/>
                </a:lnTo>
                <a:lnTo>
                  <a:pt x="11382" y="30325"/>
                </a:lnTo>
                <a:lnTo>
                  <a:pt x="11382" y="30203"/>
                </a:lnTo>
                <a:lnTo>
                  <a:pt x="11382" y="30203"/>
                </a:lnTo>
                <a:lnTo>
                  <a:pt x="11382" y="20252"/>
                </a:lnTo>
                <a:lnTo>
                  <a:pt x="11382" y="20252"/>
                </a:lnTo>
                <a:lnTo>
                  <a:pt x="11382" y="20187"/>
                </a:lnTo>
                <a:lnTo>
                  <a:pt x="11382" y="20187"/>
                </a:lnTo>
                <a:lnTo>
                  <a:pt x="11382" y="10235"/>
                </a:lnTo>
                <a:lnTo>
                  <a:pt x="11382" y="10235"/>
                </a:lnTo>
                <a:lnTo>
                  <a:pt x="11382" y="10115"/>
                </a:lnTo>
                <a:lnTo>
                  <a:pt x="11384" y="9982"/>
                </a:lnTo>
                <a:lnTo>
                  <a:pt x="11386" y="9838"/>
                </a:lnTo>
                <a:lnTo>
                  <a:pt x="11390" y="9683"/>
                </a:lnTo>
                <a:lnTo>
                  <a:pt x="11397" y="9519"/>
                </a:lnTo>
                <a:lnTo>
                  <a:pt x="11405" y="9345"/>
                </a:lnTo>
                <a:lnTo>
                  <a:pt x="11416" y="9162"/>
                </a:lnTo>
                <a:lnTo>
                  <a:pt x="11430" y="8973"/>
                </a:lnTo>
                <a:lnTo>
                  <a:pt x="11446" y="8775"/>
                </a:lnTo>
                <a:lnTo>
                  <a:pt x="11456" y="8674"/>
                </a:lnTo>
                <a:lnTo>
                  <a:pt x="11467" y="8572"/>
                </a:lnTo>
                <a:lnTo>
                  <a:pt x="11478" y="8467"/>
                </a:lnTo>
                <a:lnTo>
                  <a:pt x="11490" y="8362"/>
                </a:lnTo>
                <a:lnTo>
                  <a:pt x="11503" y="8255"/>
                </a:lnTo>
                <a:lnTo>
                  <a:pt x="11517" y="8147"/>
                </a:lnTo>
                <a:lnTo>
                  <a:pt x="11533" y="8039"/>
                </a:lnTo>
                <a:lnTo>
                  <a:pt x="11548" y="7929"/>
                </a:lnTo>
                <a:lnTo>
                  <a:pt x="11566" y="7817"/>
                </a:lnTo>
                <a:lnTo>
                  <a:pt x="11584" y="7705"/>
                </a:lnTo>
                <a:lnTo>
                  <a:pt x="11604" y="7593"/>
                </a:lnTo>
                <a:lnTo>
                  <a:pt x="11625" y="7480"/>
                </a:lnTo>
                <a:lnTo>
                  <a:pt x="11647" y="7365"/>
                </a:lnTo>
                <a:lnTo>
                  <a:pt x="11670" y="7251"/>
                </a:lnTo>
                <a:lnTo>
                  <a:pt x="11695" y="7135"/>
                </a:lnTo>
                <a:lnTo>
                  <a:pt x="11720" y="7020"/>
                </a:lnTo>
                <a:lnTo>
                  <a:pt x="11748" y="6905"/>
                </a:lnTo>
                <a:lnTo>
                  <a:pt x="11778" y="6788"/>
                </a:lnTo>
                <a:lnTo>
                  <a:pt x="11808" y="6672"/>
                </a:lnTo>
                <a:lnTo>
                  <a:pt x="11839" y="6557"/>
                </a:lnTo>
                <a:lnTo>
                  <a:pt x="11873" y="6440"/>
                </a:lnTo>
                <a:lnTo>
                  <a:pt x="11907" y="6324"/>
                </a:lnTo>
                <a:lnTo>
                  <a:pt x="11943" y="6209"/>
                </a:lnTo>
                <a:lnTo>
                  <a:pt x="11981" y="6094"/>
                </a:lnTo>
                <a:lnTo>
                  <a:pt x="12021" y="5979"/>
                </a:lnTo>
                <a:lnTo>
                  <a:pt x="12063" y="5864"/>
                </a:lnTo>
                <a:lnTo>
                  <a:pt x="12105" y="5751"/>
                </a:lnTo>
                <a:lnTo>
                  <a:pt x="12150" y="5637"/>
                </a:lnTo>
                <a:lnTo>
                  <a:pt x="12197" y="5525"/>
                </a:lnTo>
                <a:lnTo>
                  <a:pt x="12246" y="5413"/>
                </a:lnTo>
                <a:lnTo>
                  <a:pt x="12297" y="5303"/>
                </a:lnTo>
                <a:lnTo>
                  <a:pt x="12348" y="5193"/>
                </a:lnTo>
                <a:lnTo>
                  <a:pt x="12403" y="5084"/>
                </a:lnTo>
                <a:lnTo>
                  <a:pt x="12459" y="4976"/>
                </a:lnTo>
                <a:lnTo>
                  <a:pt x="12517" y="4871"/>
                </a:lnTo>
                <a:lnTo>
                  <a:pt x="12577" y="4765"/>
                </a:lnTo>
                <a:lnTo>
                  <a:pt x="12640" y="4662"/>
                </a:lnTo>
                <a:lnTo>
                  <a:pt x="12704" y="4560"/>
                </a:lnTo>
                <a:lnTo>
                  <a:pt x="12737" y="4509"/>
                </a:lnTo>
                <a:lnTo>
                  <a:pt x="12771" y="4459"/>
                </a:lnTo>
                <a:lnTo>
                  <a:pt x="12804" y="4409"/>
                </a:lnTo>
                <a:lnTo>
                  <a:pt x="12839" y="4360"/>
                </a:lnTo>
                <a:lnTo>
                  <a:pt x="12875" y="4311"/>
                </a:lnTo>
                <a:lnTo>
                  <a:pt x="12910" y="4262"/>
                </a:lnTo>
                <a:lnTo>
                  <a:pt x="12947" y="4215"/>
                </a:lnTo>
                <a:lnTo>
                  <a:pt x="12983" y="4167"/>
                </a:lnTo>
                <a:lnTo>
                  <a:pt x="13020" y="4121"/>
                </a:lnTo>
                <a:lnTo>
                  <a:pt x="13058" y="4074"/>
                </a:lnTo>
                <a:lnTo>
                  <a:pt x="13098" y="4028"/>
                </a:lnTo>
                <a:lnTo>
                  <a:pt x="13137" y="3983"/>
                </a:lnTo>
                <a:lnTo>
                  <a:pt x="13177" y="3938"/>
                </a:lnTo>
                <a:lnTo>
                  <a:pt x="13217" y="3893"/>
                </a:lnTo>
                <a:lnTo>
                  <a:pt x="13258" y="3849"/>
                </a:lnTo>
                <a:lnTo>
                  <a:pt x="13299" y="3805"/>
                </a:lnTo>
                <a:lnTo>
                  <a:pt x="13299" y="3805"/>
                </a:lnTo>
                <a:lnTo>
                  <a:pt x="13412" y="3692"/>
                </a:lnTo>
                <a:lnTo>
                  <a:pt x="13711" y="3388"/>
                </a:lnTo>
                <a:lnTo>
                  <a:pt x="13914" y="3182"/>
                </a:lnTo>
                <a:lnTo>
                  <a:pt x="14143" y="2952"/>
                </a:lnTo>
                <a:lnTo>
                  <a:pt x="14393" y="2704"/>
                </a:lnTo>
                <a:lnTo>
                  <a:pt x="14655" y="2446"/>
                </a:lnTo>
                <a:lnTo>
                  <a:pt x="14922" y="2184"/>
                </a:lnTo>
                <a:lnTo>
                  <a:pt x="15056" y="2054"/>
                </a:lnTo>
                <a:lnTo>
                  <a:pt x="15189" y="1926"/>
                </a:lnTo>
                <a:lnTo>
                  <a:pt x="15320" y="1800"/>
                </a:lnTo>
                <a:lnTo>
                  <a:pt x="15449" y="1679"/>
                </a:lnTo>
                <a:lnTo>
                  <a:pt x="15574" y="1562"/>
                </a:lnTo>
                <a:lnTo>
                  <a:pt x="15694" y="1451"/>
                </a:lnTo>
                <a:lnTo>
                  <a:pt x="15809" y="1347"/>
                </a:lnTo>
                <a:lnTo>
                  <a:pt x="15918" y="1250"/>
                </a:lnTo>
                <a:lnTo>
                  <a:pt x="16021" y="1162"/>
                </a:lnTo>
                <a:lnTo>
                  <a:pt x="16115" y="1082"/>
                </a:lnTo>
                <a:lnTo>
                  <a:pt x="16200" y="1012"/>
                </a:lnTo>
                <a:lnTo>
                  <a:pt x="16239" y="982"/>
                </a:lnTo>
                <a:lnTo>
                  <a:pt x="16274" y="954"/>
                </a:lnTo>
                <a:lnTo>
                  <a:pt x="16309" y="929"/>
                </a:lnTo>
                <a:lnTo>
                  <a:pt x="16340" y="908"/>
                </a:lnTo>
                <a:lnTo>
                  <a:pt x="16368" y="890"/>
                </a:lnTo>
                <a:lnTo>
                  <a:pt x="16394" y="875"/>
                </a:lnTo>
                <a:lnTo>
                  <a:pt x="16394" y="875"/>
                </a:lnTo>
                <a:lnTo>
                  <a:pt x="16487" y="824"/>
                </a:lnTo>
                <a:lnTo>
                  <a:pt x="16587" y="771"/>
                </a:lnTo>
                <a:lnTo>
                  <a:pt x="16639" y="743"/>
                </a:lnTo>
                <a:lnTo>
                  <a:pt x="16695" y="715"/>
                </a:lnTo>
                <a:lnTo>
                  <a:pt x="16753" y="686"/>
                </a:lnTo>
                <a:lnTo>
                  <a:pt x="16816" y="657"/>
                </a:lnTo>
                <a:lnTo>
                  <a:pt x="16881" y="627"/>
                </a:lnTo>
                <a:lnTo>
                  <a:pt x="16950" y="598"/>
                </a:lnTo>
                <a:lnTo>
                  <a:pt x="17024" y="568"/>
                </a:lnTo>
                <a:lnTo>
                  <a:pt x="17102" y="539"/>
                </a:lnTo>
                <a:lnTo>
                  <a:pt x="17185" y="508"/>
                </a:lnTo>
                <a:lnTo>
                  <a:pt x="17273" y="478"/>
                </a:lnTo>
                <a:lnTo>
                  <a:pt x="17366" y="449"/>
                </a:lnTo>
                <a:lnTo>
                  <a:pt x="17466" y="419"/>
                </a:lnTo>
                <a:lnTo>
                  <a:pt x="17572" y="389"/>
                </a:lnTo>
                <a:lnTo>
                  <a:pt x="17684" y="359"/>
                </a:lnTo>
                <a:lnTo>
                  <a:pt x="17803" y="331"/>
                </a:lnTo>
                <a:lnTo>
                  <a:pt x="17928" y="302"/>
                </a:lnTo>
                <a:lnTo>
                  <a:pt x="18061" y="274"/>
                </a:lnTo>
                <a:lnTo>
                  <a:pt x="18202" y="246"/>
                </a:lnTo>
                <a:lnTo>
                  <a:pt x="18351" y="219"/>
                </a:lnTo>
                <a:lnTo>
                  <a:pt x="18507" y="193"/>
                </a:lnTo>
                <a:lnTo>
                  <a:pt x="18673" y="167"/>
                </a:lnTo>
                <a:lnTo>
                  <a:pt x="18847" y="141"/>
                </a:lnTo>
                <a:lnTo>
                  <a:pt x="19031" y="118"/>
                </a:lnTo>
                <a:lnTo>
                  <a:pt x="19224" y="94"/>
                </a:lnTo>
                <a:lnTo>
                  <a:pt x="19428" y="72"/>
                </a:lnTo>
                <a:lnTo>
                  <a:pt x="19640" y="50"/>
                </a:lnTo>
                <a:lnTo>
                  <a:pt x="19864" y="30"/>
                </a:lnTo>
                <a:lnTo>
                  <a:pt x="20099" y="11"/>
                </a:lnTo>
                <a:lnTo>
                  <a:pt x="20012" y="0"/>
                </a:lnTo>
                <a:lnTo>
                  <a:pt x="20012" y="0"/>
                </a:lnTo>
                <a:lnTo>
                  <a:pt x="19899" y="1"/>
                </a:lnTo>
                <a:lnTo>
                  <a:pt x="19787" y="2"/>
                </a:lnTo>
                <a:lnTo>
                  <a:pt x="19676" y="3"/>
                </a:lnTo>
                <a:lnTo>
                  <a:pt x="19568" y="7"/>
                </a:lnTo>
                <a:lnTo>
                  <a:pt x="19460" y="10"/>
                </a:lnTo>
                <a:lnTo>
                  <a:pt x="19355" y="13"/>
                </a:lnTo>
                <a:lnTo>
                  <a:pt x="19251" y="19"/>
                </a:lnTo>
                <a:lnTo>
                  <a:pt x="19149" y="25"/>
                </a:lnTo>
                <a:lnTo>
                  <a:pt x="19049" y="30"/>
                </a:lnTo>
                <a:lnTo>
                  <a:pt x="18949" y="37"/>
                </a:lnTo>
                <a:lnTo>
                  <a:pt x="18852" y="45"/>
                </a:lnTo>
                <a:lnTo>
                  <a:pt x="18756" y="53"/>
                </a:lnTo>
                <a:lnTo>
                  <a:pt x="18661" y="62"/>
                </a:lnTo>
                <a:lnTo>
                  <a:pt x="18568" y="71"/>
                </a:lnTo>
                <a:lnTo>
                  <a:pt x="18476" y="81"/>
                </a:lnTo>
                <a:lnTo>
                  <a:pt x="18385" y="92"/>
                </a:lnTo>
                <a:lnTo>
                  <a:pt x="18297" y="103"/>
                </a:lnTo>
                <a:lnTo>
                  <a:pt x="18210" y="116"/>
                </a:lnTo>
                <a:lnTo>
                  <a:pt x="18125" y="128"/>
                </a:lnTo>
                <a:lnTo>
                  <a:pt x="18040" y="141"/>
                </a:lnTo>
                <a:lnTo>
                  <a:pt x="17957" y="155"/>
                </a:lnTo>
                <a:lnTo>
                  <a:pt x="17875" y="168"/>
                </a:lnTo>
                <a:lnTo>
                  <a:pt x="17796" y="184"/>
                </a:lnTo>
                <a:lnTo>
                  <a:pt x="17716" y="199"/>
                </a:lnTo>
                <a:lnTo>
                  <a:pt x="17639" y="214"/>
                </a:lnTo>
                <a:lnTo>
                  <a:pt x="17563" y="231"/>
                </a:lnTo>
                <a:lnTo>
                  <a:pt x="17488" y="248"/>
                </a:lnTo>
                <a:lnTo>
                  <a:pt x="17416" y="265"/>
                </a:lnTo>
                <a:lnTo>
                  <a:pt x="17344" y="283"/>
                </a:lnTo>
                <a:lnTo>
                  <a:pt x="17272" y="302"/>
                </a:lnTo>
                <a:lnTo>
                  <a:pt x="17203" y="320"/>
                </a:lnTo>
                <a:lnTo>
                  <a:pt x="17136" y="339"/>
                </a:lnTo>
                <a:lnTo>
                  <a:pt x="17069" y="359"/>
                </a:lnTo>
                <a:lnTo>
                  <a:pt x="17003" y="379"/>
                </a:lnTo>
                <a:lnTo>
                  <a:pt x="16939" y="400"/>
                </a:lnTo>
                <a:lnTo>
                  <a:pt x="16875" y="421"/>
                </a:lnTo>
                <a:lnTo>
                  <a:pt x="16814" y="442"/>
                </a:lnTo>
                <a:lnTo>
                  <a:pt x="16753" y="464"/>
                </a:lnTo>
                <a:lnTo>
                  <a:pt x="16694" y="486"/>
                </a:lnTo>
                <a:lnTo>
                  <a:pt x="16636" y="508"/>
                </a:lnTo>
                <a:lnTo>
                  <a:pt x="16579" y="532"/>
                </a:lnTo>
                <a:lnTo>
                  <a:pt x="16523" y="554"/>
                </a:lnTo>
                <a:lnTo>
                  <a:pt x="16468" y="578"/>
                </a:lnTo>
                <a:lnTo>
                  <a:pt x="16414" y="603"/>
                </a:lnTo>
                <a:lnTo>
                  <a:pt x="16363" y="626"/>
                </a:lnTo>
                <a:lnTo>
                  <a:pt x="16311" y="651"/>
                </a:lnTo>
                <a:lnTo>
                  <a:pt x="16261" y="677"/>
                </a:lnTo>
                <a:lnTo>
                  <a:pt x="16212" y="701"/>
                </a:lnTo>
                <a:lnTo>
                  <a:pt x="16164" y="727"/>
                </a:lnTo>
                <a:lnTo>
                  <a:pt x="16117" y="753"/>
                </a:lnTo>
                <a:lnTo>
                  <a:pt x="16071" y="779"/>
                </a:lnTo>
                <a:lnTo>
                  <a:pt x="16026" y="805"/>
                </a:lnTo>
                <a:lnTo>
                  <a:pt x="15983" y="832"/>
                </a:lnTo>
                <a:lnTo>
                  <a:pt x="15940" y="859"/>
                </a:lnTo>
                <a:lnTo>
                  <a:pt x="15898" y="886"/>
                </a:lnTo>
                <a:lnTo>
                  <a:pt x="15857" y="913"/>
                </a:lnTo>
                <a:lnTo>
                  <a:pt x="15818" y="941"/>
                </a:lnTo>
                <a:lnTo>
                  <a:pt x="15779" y="968"/>
                </a:lnTo>
                <a:lnTo>
                  <a:pt x="15741" y="996"/>
                </a:lnTo>
                <a:lnTo>
                  <a:pt x="15704" y="1024"/>
                </a:lnTo>
                <a:lnTo>
                  <a:pt x="15668" y="1052"/>
                </a:lnTo>
                <a:lnTo>
                  <a:pt x="15634" y="1081"/>
                </a:lnTo>
                <a:lnTo>
                  <a:pt x="15599" y="1109"/>
                </a:lnTo>
                <a:lnTo>
                  <a:pt x="15566" y="1137"/>
                </a:lnTo>
                <a:lnTo>
                  <a:pt x="15566" y="1137"/>
                </a:lnTo>
                <a:lnTo>
                  <a:pt x="15526" y="1174"/>
                </a:lnTo>
                <a:lnTo>
                  <a:pt x="15471" y="1225"/>
                </a:lnTo>
                <a:lnTo>
                  <a:pt x="15319" y="1369"/>
                </a:lnTo>
                <a:lnTo>
                  <a:pt x="15112" y="1569"/>
                </a:lnTo>
                <a:lnTo>
                  <a:pt x="14857" y="1818"/>
                </a:lnTo>
                <a:lnTo>
                  <a:pt x="14554" y="2115"/>
                </a:lnTo>
                <a:lnTo>
                  <a:pt x="14208" y="2455"/>
                </a:lnTo>
                <a:lnTo>
                  <a:pt x="13824" y="2835"/>
                </a:lnTo>
                <a:lnTo>
                  <a:pt x="13403" y="3252"/>
                </a:lnTo>
                <a:lnTo>
                  <a:pt x="12468" y="4180"/>
                </a:lnTo>
                <a:lnTo>
                  <a:pt x="11432" y="5212"/>
                </a:lnTo>
                <a:lnTo>
                  <a:pt x="10322" y="6320"/>
                </a:lnTo>
                <a:lnTo>
                  <a:pt x="9169" y="7475"/>
                </a:lnTo>
                <a:lnTo>
                  <a:pt x="8000" y="8649"/>
                </a:lnTo>
                <a:lnTo>
                  <a:pt x="7418" y="9235"/>
                </a:lnTo>
                <a:lnTo>
                  <a:pt x="6843" y="9816"/>
                </a:lnTo>
                <a:lnTo>
                  <a:pt x="6278" y="10386"/>
                </a:lnTo>
                <a:lnTo>
                  <a:pt x="5727" y="10944"/>
                </a:lnTo>
                <a:lnTo>
                  <a:pt x="5193" y="11486"/>
                </a:lnTo>
                <a:lnTo>
                  <a:pt x="4680" y="12007"/>
                </a:lnTo>
                <a:lnTo>
                  <a:pt x="4191" y="12505"/>
                </a:lnTo>
                <a:lnTo>
                  <a:pt x="3730" y="12978"/>
                </a:lnTo>
                <a:lnTo>
                  <a:pt x="3300" y="13419"/>
                </a:lnTo>
                <a:lnTo>
                  <a:pt x="2906" y="13826"/>
                </a:lnTo>
                <a:lnTo>
                  <a:pt x="2550" y="14197"/>
                </a:lnTo>
                <a:lnTo>
                  <a:pt x="2237" y="14526"/>
                </a:lnTo>
                <a:lnTo>
                  <a:pt x="2096" y="14674"/>
                </a:lnTo>
                <a:lnTo>
                  <a:pt x="1968" y="14810"/>
                </a:lnTo>
                <a:lnTo>
                  <a:pt x="1852" y="14934"/>
                </a:lnTo>
                <a:lnTo>
                  <a:pt x="1749" y="15047"/>
                </a:lnTo>
                <a:lnTo>
                  <a:pt x="1749" y="15047"/>
                </a:lnTo>
                <a:lnTo>
                  <a:pt x="1706" y="15094"/>
                </a:lnTo>
                <a:lnTo>
                  <a:pt x="1665" y="15141"/>
                </a:lnTo>
                <a:lnTo>
                  <a:pt x="1625" y="15188"/>
                </a:lnTo>
                <a:lnTo>
                  <a:pt x="1584" y="15235"/>
                </a:lnTo>
                <a:lnTo>
                  <a:pt x="1545" y="15282"/>
                </a:lnTo>
                <a:lnTo>
                  <a:pt x="1506" y="15331"/>
                </a:lnTo>
                <a:lnTo>
                  <a:pt x="1431" y="15427"/>
                </a:lnTo>
                <a:lnTo>
                  <a:pt x="1358" y="15525"/>
                </a:lnTo>
                <a:lnTo>
                  <a:pt x="1288" y="15624"/>
                </a:lnTo>
                <a:lnTo>
                  <a:pt x="1220" y="15724"/>
                </a:lnTo>
                <a:lnTo>
                  <a:pt x="1155" y="15823"/>
                </a:lnTo>
                <a:lnTo>
                  <a:pt x="1091" y="15925"/>
                </a:lnTo>
                <a:lnTo>
                  <a:pt x="1031" y="16027"/>
                </a:lnTo>
                <a:lnTo>
                  <a:pt x="971" y="16129"/>
                </a:lnTo>
                <a:lnTo>
                  <a:pt x="915" y="16231"/>
                </a:lnTo>
                <a:lnTo>
                  <a:pt x="862" y="16334"/>
                </a:lnTo>
                <a:lnTo>
                  <a:pt x="809" y="16438"/>
                </a:lnTo>
                <a:lnTo>
                  <a:pt x="760" y="16541"/>
                </a:lnTo>
                <a:lnTo>
                  <a:pt x="712" y="16644"/>
                </a:lnTo>
                <a:lnTo>
                  <a:pt x="666" y="16747"/>
                </a:lnTo>
                <a:lnTo>
                  <a:pt x="622" y="16851"/>
                </a:lnTo>
                <a:lnTo>
                  <a:pt x="581" y="16954"/>
                </a:lnTo>
                <a:lnTo>
                  <a:pt x="541" y="17057"/>
                </a:lnTo>
                <a:lnTo>
                  <a:pt x="503" y="17160"/>
                </a:lnTo>
                <a:lnTo>
                  <a:pt x="467" y="17264"/>
                </a:lnTo>
                <a:lnTo>
                  <a:pt x="432" y="17366"/>
                </a:lnTo>
                <a:lnTo>
                  <a:pt x="400" y="17467"/>
                </a:lnTo>
                <a:lnTo>
                  <a:pt x="368" y="17568"/>
                </a:lnTo>
                <a:lnTo>
                  <a:pt x="338" y="17669"/>
                </a:lnTo>
                <a:lnTo>
                  <a:pt x="311" y="17768"/>
                </a:lnTo>
                <a:lnTo>
                  <a:pt x="285" y="17868"/>
                </a:lnTo>
                <a:lnTo>
                  <a:pt x="260" y="17965"/>
                </a:lnTo>
                <a:lnTo>
                  <a:pt x="236" y="18062"/>
                </a:lnTo>
                <a:lnTo>
                  <a:pt x="214" y="18158"/>
                </a:lnTo>
                <a:lnTo>
                  <a:pt x="194" y="18253"/>
                </a:lnTo>
                <a:lnTo>
                  <a:pt x="175" y="18347"/>
                </a:lnTo>
                <a:lnTo>
                  <a:pt x="157" y="18439"/>
                </a:lnTo>
                <a:lnTo>
                  <a:pt x="140" y="18530"/>
                </a:lnTo>
                <a:lnTo>
                  <a:pt x="125" y="18620"/>
                </a:lnTo>
                <a:lnTo>
                  <a:pt x="110" y="18707"/>
                </a:lnTo>
                <a:lnTo>
                  <a:pt x="98" y="18794"/>
                </a:lnTo>
                <a:lnTo>
                  <a:pt x="85" y="18878"/>
                </a:lnTo>
                <a:lnTo>
                  <a:pt x="74" y="18961"/>
                </a:lnTo>
                <a:lnTo>
                  <a:pt x="64" y="19043"/>
                </a:lnTo>
                <a:lnTo>
                  <a:pt x="55" y="19122"/>
                </a:lnTo>
                <a:lnTo>
                  <a:pt x="40" y="19274"/>
                </a:lnTo>
                <a:lnTo>
                  <a:pt x="26" y="19418"/>
                </a:lnTo>
                <a:lnTo>
                  <a:pt x="17" y="19553"/>
                </a:lnTo>
                <a:lnTo>
                  <a:pt x="10" y="19677"/>
                </a:lnTo>
                <a:lnTo>
                  <a:pt x="5" y="19791"/>
                </a:lnTo>
                <a:lnTo>
                  <a:pt x="3" y="19894"/>
                </a:lnTo>
                <a:lnTo>
                  <a:pt x="0" y="19985"/>
                </a:lnTo>
                <a:lnTo>
                  <a:pt x="0" y="20063"/>
                </a:lnTo>
                <a:lnTo>
                  <a:pt x="2" y="20130"/>
                </a:lnTo>
                <a:lnTo>
                  <a:pt x="4" y="20219"/>
                </a:lnTo>
                <a:lnTo>
                  <a:pt x="4" y="20219"/>
                </a:lnTo>
                <a:lnTo>
                  <a:pt x="2" y="20310"/>
                </a:lnTo>
                <a:lnTo>
                  <a:pt x="0" y="20375"/>
                </a:lnTo>
                <a:lnTo>
                  <a:pt x="0" y="20454"/>
                </a:lnTo>
                <a:lnTo>
                  <a:pt x="3" y="20546"/>
                </a:lnTo>
                <a:lnTo>
                  <a:pt x="5" y="20648"/>
                </a:lnTo>
                <a:lnTo>
                  <a:pt x="10" y="20763"/>
                </a:lnTo>
                <a:lnTo>
                  <a:pt x="17" y="20887"/>
                </a:lnTo>
                <a:lnTo>
                  <a:pt x="26" y="21022"/>
                </a:lnTo>
                <a:lnTo>
                  <a:pt x="40" y="21166"/>
                </a:lnTo>
                <a:lnTo>
                  <a:pt x="55" y="21317"/>
                </a:lnTo>
                <a:lnTo>
                  <a:pt x="64" y="21397"/>
                </a:lnTo>
                <a:lnTo>
                  <a:pt x="74" y="21478"/>
                </a:lnTo>
                <a:lnTo>
                  <a:pt x="85" y="21561"/>
                </a:lnTo>
                <a:lnTo>
                  <a:pt x="98" y="21646"/>
                </a:lnTo>
                <a:lnTo>
                  <a:pt x="110" y="21733"/>
                </a:lnTo>
                <a:lnTo>
                  <a:pt x="125" y="21820"/>
                </a:lnTo>
                <a:lnTo>
                  <a:pt x="140" y="21910"/>
                </a:lnTo>
                <a:lnTo>
                  <a:pt x="157" y="22001"/>
                </a:lnTo>
                <a:lnTo>
                  <a:pt x="175" y="22093"/>
                </a:lnTo>
                <a:lnTo>
                  <a:pt x="194" y="22186"/>
                </a:lnTo>
                <a:lnTo>
                  <a:pt x="214" y="22282"/>
                </a:lnTo>
                <a:lnTo>
                  <a:pt x="236" y="22377"/>
                </a:lnTo>
                <a:lnTo>
                  <a:pt x="260" y="22475"/>
                </a:lnTo>
                <a:lnTo>
                  <a:pt x="285" y="22572"/>
                </a:lnTo>
                <a:lnTo>
                  <a:pt x="311" y="22671"/>
                </a:lnTo>
                <a:lnTo>
                  <a:pt x="338" y="22771"/>
                </a:lnTo>
                <a:lnTo>
                  <a:pt x="368" y="22871"/>
                </a:lnTo>
                <a:lnTo>
                  <a:pt x="400" y="22972"/>
                </a:lnTo>
                <a:lnTo>
                  <a:pt x="432" y="23074"/>
                </a:lnTo>
                <a:lnTo>
                  <a:pt x="467" y="23176"/>
                </a:lnTo>
                <a:lnTo>
                  <a:pt x="503" y="23278"/>
                </a:lnTo>
                <a:lnTo>
                  <a:pt x="541" y="23382"/>
                </a:lnTo>
                <a:lnTo>
                  <a:pt x="581" y="23485"/>
                </a:lnTo>
                <a:lnTo>
                  <a:pt x="622" y="23588"/>
                </a:lnTo>
                <a:lnTo>
                  <a:pt x="666" y="23692"/>
                </a:lnTo>
                <a:lnTo>
                  <a:pt x="712" y="23796"/>
                </a:lnTo>
                <a:lnTo>
                  <a:pt x="760" y="23899"/>
                </a:lnTo>
                <a:lnTo>
                  <a:pt x="809" y="24002"/>
                </a:lnTo>
                <a:lnTo>
                  <a:pt x="862" y="24106"/>
                </a:lnTo>
                <a:lnTo>
                  <a:pt x="915" y="24208"/>
                </a:lnTo>
                <a:lnTo>
                  <a:pt x="971" y="24311"/>
                </a:lnTo>
                <a:lnTo>
                  <a:pt x="1031" y="24413"/>
                </a:lnTo>
                <a:lnTo>
                  <a:pt x="1091" y="24514"/>
                </a:lnTo>
                <a:lnTo>
                  <a:pt x="1155" y="24615"/>
                </a:lnTo>
                <a:lnTo>
                  <a:pt x="1220" y="24715"/>
                </a:lnTo>
                <a:lnTo>
                  <a:pt x="1288" y="24815"/>
                </a:lnTo>
                <a:lnTo>
                  <a:pt x="1358" y="24914"/>
                </a:lnTo>
                <a:lnTo>
                  <a:pt x="1431" y="25012"/>
                </a:lnTo>
                <a:lnTo>
                  <a:pt x="1506" y="25108"/>
                </a:lnTo>
                <a:lnTo>
                  <a:pt x="1545" y="25156"/>
                </a:lnTo>
                <a:lnTo>
                  <a:pt x="1584" y="25205"/>
                </a:lnTo>
                <a:lnTo>
                  <a:pt x="1625" y="25252"/>
                </a:lnTo>
                <a:lnTo>
                  <a:pt x="1665" y="25299"/>
                </a:lnTo>
                <a:lnTo>
                  <a:pt x="1706" y="25346"/>
                </a:lnTo>
                <a:lnTo>
                  <a:pt x="1749" y="25392"/>
                </a:lnTo>
                <a:lnTo>
                  <a:pt x="1749" y="25392"/>
                </a:lnTo>
                <a:lnTo>
                  <a:pt x="1852" y="25504"/>
                </a:lnTo>
                <a:lnTo>
                  <a:pt x="1968" y="25629"/>
                </a:lnTo>
                <a:lnTo>
                  <a:pt x="2096" y="25766"/>
                </a:lnTo>
                <a:lnTo>
                  <a:pt x="2237" y="25914"/>
                </a:lnTo>
                <a:lnTo>
                  <a:pt x="2550" y="26243"/>
                </a:lnTo>
                <a:lnTo>
                  <a:pt x="2906" y="26614"/>
                </a:lnTo>
                <a:lnTo>
                  <a:pt x="3300" y="27021"/>
                </a:lnTo>
                <a:lnTo>
                  <a:pt x="3730" y="27462"/>
                </a:lnTo>
                <a:lnTo>
                  <a:pt x="4191" y="27934"/>
                </a:lnTo>
                <a:lnTo>
                  <a:pt x="4680" y="28432"/>
                </a:lnTo>
                <a:lnTo>
                  <a:pt x="5193" y="28954"/>
                </a:lnTo>
                <a:lnTo>
                  <a:pt x="5727" y="29496"/>
                </a:lnTo>
                <a:lnTo>
                  <a:pt x="6278" y="30054"/>
                </a:lnTo>
                <a:lnTo>
                  <a:pt x="6843" y="30624"/>
                </a:lnTo>
                <a:lnTo>
                  <a:pt x="7418" y="31205"/>
                </a:lnTo>
                <a:lnTo>
                  <a:pt x="8000" y="31790"/>
                </a:lnTo>
                <a:lnTo>
                  <a:pt x="9169" y="32964"/>
                </a:lnTo>
                <a:lnTo>
                  <a:pt x="10322" y="34119"/>
                </a:lnTo>
                <a:lnTo>
                  <a:pt x="11432" y="35227"/>
                </a:lnTo>
                <a:lnTo>
                  <a:pt x="12468" y="36260"/>
                </a:lnTo>
                <a:lnTo>
                  <a:pt x="13403" y="37188"/>
                </a:lnTo>
                <a:lnTo>
                  <a:pt x="13824" y="37605"/>
                </a:lnTo>
                <a:lnTo>
                  <a:pt x="14208" y="37984"/>
                </a:lnTo>
                <a:lnTo>
                  <a:pt x="14554" y="38324"/>
                </a:lnTo>
                <a:lnTo>
                  <a:pt x="14857" y="38622"/>
                </a:lnTo>
                <a:lnTo>
                  <a:pt x="15112" y="38871"/>
                </a:lnTo>
                <a:lnTo>
                  <a:pt x="15319" y="39069"/>
                </a:lnTo>
                <a:lnTo>
                  <a:pt x="15471" y="39214"/>
                </a:lnTo>
                <a:lnTo>
                  <a:pt x="15526" y="39266"/>
                </a:lnTo>
                <a:lnTo>
                  <a:pt x="15566" y="39302"/>
                </a:lnTo>
                <a:lnTo>
                  <a:pt x="15566" y="39302"/>
                </a:lnTo>
                <a:lnTo>
                  <a:pt x="15599" y="39331"/>
                </a:lnTo>
                <a:lnTo>
                  <a:pt x="15634" y="39359"/>
                </a:lnTo>
                <a:lnTo>
                  <a:pt x="15668" y="39387"/>
                </a:lnTo>
                <a:lnTo>
                  <a:pt x="15704" y="39415"/>
                </a:lnTo>
                <a:lnTo>
                  <a:pt x="15741" y="39443"/>
                </a:lnTo>
                <a:lnTo>
                  <a:pt x="15779" y="39471"/>
                </a:lnTo>
                <a:lnTo>
                  <a:pt x="15818" y="39499"/>
                </a:lnTo>
                <a:lnTo>
                  <a:pt x="15857" y="39526"/>
                </a:lnTo>
                <a:lnTo>
                  <a:pt x="15898" y="39554"/>
                </a:lnTo>
                <a:lnTo>
                  <a:pt x="15940" y="39581"/>
                </a:lnTo>
                <a:lnTo>
                  <a:pt x="15983" y="39607"/>
                </a:lnTo>
                <a:lnTo>
                  <a:pt x="16026" y="39634"/>
                </a:lnTo>
                <a:lnTo>
                  <a:pt x="16071" y="39661"/>
                </a:lnTo>
                <a:lnTo>
                  <a:pt x="16117" y="39687"/>
                </a:lnTo>
                <a:lnTo>
                  <a:pt x="16164" y="39713"/>
                </a:lnTo>
                <a:lnTo>
                  <a:pt x="16212" y="39737"/>
                </a:lnTo>
                <a:lnTo>
                  <a:pt x="16261" y="39763"/>
                </a:lnTo>
                <a:lnTo>
                  <a:pt x="16311" y="39788"/>
                </a:lnTo>
                <a:lnTo>
                  <a:pt x="16363" y="39813"/>
                </a:lnTo>
                <a:lnTo>
                  <a:pt x="16414" y="39837"/>
                </a:lnTo>
                <a:lnTo>
                  <a:pt x="16468" y="39861"/>
                </a:lnTo>
                <a:lnTo>
                  <a:pt x="16523" y="39884"/>
                </a:lnTo>
                <a:lnTo>
                  <a:pt x="16579" y="39908"/>
                </a:lnTo>
                <a:lnTo>
                  <a:pt x="16636" y="39930"/>
                </a:lnTo>
                <a:lnTo>
                  <a:pt x="16694" y="39953"/>
                </a:lnTo>
                <a:lnTo>
                  <a:pt x="16753" y="39975"/>
                </a:lnTo>
                <a:lnTo>
                  <a:pt x="16814" y="39998"/>
                </a:lnTo>
                <a:lnTo>
                  <a:pt x="16875" y="40019"/>
                </a:lnTo>
                <a:lnTo>
                  <a:pt x="16939" y="40039"/>
                </a:lnTo>
                <a:lnTo>
                  <a:pt x="17003" y="40061"/>
                </a:lnTo>
                <a:lnTo>
                  <a:pt x="17069" y="40081"/>
                </a:lnTo>
                <a:lnTo>
                  <a:pt x="17136" y="40100"/>
                </a:lnTo>
                <a:lnTo>
                  <a:pt x="17203" y="40119"/>
                </a:lnTo>
                <a:lnTo>
                  <a:pt x="17272" y="40138"/>
                </a:lnTo>
                <a:lnTo>
                  <a:pt x="17344" y="40156"/>
                </a:lnTo>
                <a:lnTo>
                  <a:pt x="17416" y="40174"/>
                </a:lnTo>
                <a:lnTo>
                  <a:pt x="17488" y="40192"/>
                </a:lnTo>
                <a:lnTo>
                  <a:pt x="17563" y="40209"/>
                </a:lnTo>
                <a:lnTo>
                  <a:pt x="17639" y="40225"/>
                </a:lnTo>
                <a:lnTo>
                  <a:pt x="17716" y="40240"/>
                </a:lnTo>
                <a:lnTo>
                  <a:pt x="17796" y="40256"/>
                </a:lnTo>
                <a:lnTo>
                  <a:pt x="17875" y="40271"/>
                </a:lnTo>
                <a:lnTo>
                  <a:pt x="17957" y="40285"/>
                </a:lnTo>
                <a:lnTo>
                  <a:pt x="18040" y="40299"/>
                </a:lnTo>
                <a:lnTo>
                  <a:pt x="18125" y="40312"/>
                </a:lnTo>
                <a:lnTo>
                  <a:pt x="18210" y="40324"/>
                </a:lnTo>
                <a:lnTo>
                  <a:pt x="18297" y="40336"/>
                </a:lnTo>
                <a:lnTo>
                  <a:pt x="18385" y="40348"/>
                </a:lnTo>
                <a:lnTo>
                  <a:pt x="18476" y="40358"/>
                </a:lnTo>
                <a:lnTo>
                  <a:pt x="18568" y="40368"/>
                </a:lnTo>
                <a:lnTo>
                  <a:pt x="18661" y="40378"/>
                </a:lnTo>
                <a:lnTo>
                  <a:pt x="18756" y="40386"/>
                </a:lnTo>
                <a:lnTo>
                  <a:pt x="18852" y="40395"/>
                </a:lnTo>
                <a:lnTo>
                  <a:pt x="18949" y="40402"/>
                </a:lnTo>
                <a:lnTo>
                  <a:pt x="19049" y="40409"/>
                </a:lnTo>
                <a:lnTo>
                  <a:pt x="19149" y="40415"/>
                </a:lnTo>
                <a:lnTo>
                  <a:pt x="19251" y="40421"/>
                </a:lnTo>
                <a:lnTo>
                  <a:pt x="19355" y="40426"/>
                </a:lnTo>
                <a:lnTo>
                  <a:pt x="19460" y="40430"/>
                </a:lnTo>
                <a:lnTo>
                  <a:pt x="19568" y="40433"/>
                </a:lnTo>
                <a:lnTo>
                  <a:pt x="19676" y="40436"/>
                </a:lnTo>
                <a:lnTo>
                  <a:pt x="19787" y="40438"/>
                </a:lnTo>
                <a:lnTo>
                  <a:pt x="19899" y="40439"/>
                </a:lnTo>
                <a:lnTo>
                  <a:pt x="20012" y="40439"/>
                </a:lnTo>
                <a:lnTo>
                  <a:pt x="20099" y="40428"/>
                </a:lnTo>
                <a:lnTo>
                  <a:pt x="20099" y="40428"/>
                </a:lnTo>
                <a:lnTo>
                  <a:pt x="19864" y="40409"/>
                </a:lnTo>
                <a:lnTo>
                  <a:pt x="19640" y="40388"/>
                </a:lnTo>
                <a:lnTo>
                  <a:pt x="19428" y="40367"/>
                </a:lnTo>
                <a:lnTo>
                  <a:pt x="19224" y="40345"/>
                </a:lnTo>
                <a:lnTo>
                  <a:pt x="19031" y="40322"/>
                </a:lnTo>
                <a:lnTo>
                  <a:pt x="18847" y="40298"/>
                </a:lnTo>
                <a:lnTo>
                  <a:pt x="18673" y="40273"/>
                </a:lnTo>
                <a:lnTo>
                  <a:pt x="18507" y="40247"/>
                </a:lnTo>
                <a:lnTo>
                  <a:pt x="18351" y="40220"/>
                </a:lnTo>
                <a:lnTo>
                  <a:pt x="18202" y="40193"/>
                </a:lnTo>
                <a:lnTo>
                  <a:pt x="18061" y="40166"/>
                </a:lnTo>
                <a:lnTo>
                  <a:pt x="17928" y="40137"/>
                </a:lnTo>
                <a:lnTo>
                  <a:pt x="17803" y="40109"/>
                </a:lnTo>
                <a:lnTo>
                  <a:pt x="17684" y="40080"/>
                </a:lnTo>
                <a:lnTo>
                  <a:pt x="17572" y="40051"/>
                </a:lnTo>
                <a:lnTo>
                  <a:pt x="17466" y="40021"/>
                </a:lnTo>
                <a:lnTo>
                  <a:pt x="17366" y="39991"/>
                </a:lnTo>
                <a:lnTo>
                  <a:pt x="17273" y="39961"/>
                </a:lnTo>
                <a:lnTo>
                  <a:pt x="17185" y="39932"/>
                </a:lnTo>
                <a:lnTo>
                  <a:pt x="17102" y="39901"/>
                </a:lnTo>
                <a:lnTo>
                  <a:pt x="17024" y="39871"/>
                </a:lnTo>
                <a:lnTo>
                  <a:pt x="16950" y="39842"/>
                </a:lnTo>
                <a:lnTo>
                  <a:pt x="16881" y="39811"/>
                </a:lnTo>
                <a:lnTo>
                  <a:pt x="16816" y="39782"/>
                </a:lnTo>
                <a:lnTo>
                  <a:pt x="16753" y="39753"/>
                </a:lnTo>
                <a:lnTo>
                  <a:pt x="16695" y="39725"/>
                </a:lnTo>
                <a:lnTo>
                  <a:pt x="16639" y="39697"/>
                </a:lnTo>
                <a:lnTo>
                  <a:pt x="16587" y="39669"/>
                </a:lnTo>
                <a:lnTo>
                  <a:pt x="16487" y="39615"/>
                </a:lnTo>
                <a:lnTo>
                  <a:pt x="16394" y="39565"/>
                </a:lnTo>
                <a:lnTo>
                  <a:pt x="16394" y="39565"/>
                </a:lnTo>
                <a:lnTo>
                  <a:pt x="16368" y="39550"/>
                </a:lnTo>
                <a:lnTo>
                  <a:pt x="16340" y="39531"/>
                </a:lnTo>
                <a:lnTo>
                  <a:pt x="16309" y="39510"/>
                </a:lnTo>
                <a:lnTo>
                  <a:pt x="16274" y="39485"/>
                </a:lnTo>
                <a:lnTo>
                  <a:pt x="16239" y="39458"/>
                </a:lnTo>
                <a:lnTo>
                  <a:pt x="16200" y="39428"/>
                </a:lnTo>
                <a:lnTo>
                  <a:pt x="16115" y="39358"/>
                </a:lnTo>
                <a:lnTo>
                  <a:pt x="16021" y="39278"/>
                </a:lnTo>
                <a:lnTo>
                  <a:pt x="15918" y="39190"/>
                </a:lnTo>
                <a:lnTo>
                  <a:pt x="15809" y="39092"/>
                </a:lnTo>
                <a:lnTo>
                  <a:pt x="15694" y="38988"/>
                </a:lnTo>
                <a:lnTo>
                  <a:pt x="15574" y="38876"/>
                </a:lnTo>
                <a:lnTo>
                  <a:pt x="15449" y="38760"/>
                </a:lnTo>
                <a:lnTo>
                  <a:pt x="15320" y="38638"/>
                </a:lnTo>
                <a:lnTo>
                  <a:pt x="15189" y="38514"/>
                </a:lnTo>
                <a:lnTo>
                  <a:pt x="15056" y="38386"/>
                </a:lnTo>
                <a:lnTo>
                  <a:pt x="14922" y="38256"/>
                </a:lnTo>
                <a:lnTo>
                  <a:pt x="14655" y="37994"/>
                </a:lnTo>
                <a:lnTo>
                  <a:pt x="14393" y="37735"/>
                </a:lnTo>
                <a:lnTo>
                  <a:pt x="14143" y="37487"/>
                </a:lnTo>
                <a:lnTo>
                  <a:pt x="13914" y="37257"/>
                </a:lnTo>
                <a:lnTo>
                  <a:pt x="13711" y="37052"/>
                </a:lnTo>
                <a:lnTo>
                  <a:pt x="13412" y="36748"/>
                </a:lnTo>
                <a:lnTo>
                  <a:pt x="13299" y="36634"/>
                </a:lnTo>
                <a:lnTo>
                  <a:pt x="13299" y="36634"/>
                </a:lnTo>
                <a:close/>
              </a:path>
            </a:pathLst>
          </a:custGeom>
          <a:gradFill flip="none" rotWithShape="1">
            <a:gsLst>
              <a:gs pos="0">
                <a:srgbClr val="548420"/>
              </a:gs>
              <a:gs pos="50000">
                <a:srgbClr val="93D34C"/>
              </a:gs>
              <a:gs pos="100000">
                <a:srgbClr val="B6E187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5159830" y="4748146"/>
            <a:ext cx="1891807" cy="1227092"/>
          </a:xfrm>
          <a:custGeom>
            <a:avLst/>
            <a:gdLst/>
            <a:ahLst/>
            <a:cxnLst>
              <a:cxn ang="0">
                <a:pos x="2" y="1369"/>
              </a:cxn>
              <a:cxn ang="0">
                <a:pos x="23" y="2007"/>
              </a:cxn>
              <a:cxn ang="0">
                <a:pos x="74" y="2677"/>
              </a:cxn>
              <a:cxn ang="0">
                <a:pos x="121" y="3096"/>
              </a:cxn>
              <a:cxn ang="0">
                <a:pos x="184" y="3535"/>
              </a:cxn>
              <a:cxn ang="0">
                <a:pos x="265" y="3987"/>
              </a:cxn>
              <a:cxn ang="0">
                <a:pos x="366" y="4447"/>
              </a:cxn>
              <a:cxn ang="0">
                <a:pos x="491" y="4911"/>
              </a:cxn>
              <a:cxn ang="0">
                <a:pos x="639" y="5372"/>
              </a:cxn>
              <a:cxn ang="0">
                <a:pos x="815" y="5827"/>
              </a:cxn>
              <a:cxn ang="0">
                <a:pos x="1021" y="6267"/>
              </a:cxn>
              <a:cxn ang="0">
                <a:pos x="1258" y="6690"/>
              </a:cxn>
              <a:cxn ang="0">
                <a:pos x="1422" y="6943"/>
              </a:cxn>
              <a:cxn ang="0">
                <a:pos x="1565" y="7137"/>
              </a:cxn>
              <a:cxn ang="0">
                <a:pos x="1716" y="7323"/>
              </a:cxn>
              <a:cxn ang="0">
                <a:pos x="1876" y="7503"/>
              </a:cxn>
              <a:cxn ang="0">
                <a:pos x="2329" y="7964"/>
              </a:cxn>
              <a:cxn ang="0">
                <a:pos x="3273" y="8906"/>
              </a:cxn>
              <a:cxn ang="0">
                <a:pos x="3938" y="9550"/>
              </a:cxn>
              <a:cxn ang="0">
                <a:pos x="4427" y="10004"/>
              </a:cxn>
              <a:cxn ang="0">
                <a:pos x="4818" y="10340"/>
              </a:cxn>
              <a:cxn ang="0">
                <a:pos x="4958" y="10443"/>
              </a:cxn>
              <a:cxn ang="0">
                <a:pos x="5104" y="10526"/>
              </a:cxn>
              <a:cxn ang="0">
                <a:pos x="5365" y="10662"/>
              </a:cxn>
              <a:cxn ang="0">
                <a:pos x="5630" y="10778"/>
              </a:cxn>
              <a:cxn ang="0">
                <a:pos x="5963" y="10896"/>
              </a:cxn>
              <a:cxn ang="0">
                <a:pos x="6385" y="11012"/>
              </a:cxn>
              <a:cxn ang="0">
                <a:pos x="6915" y="11123"/>
              </a:cxn>
              <a:cxn ang="0">
                <a:pos x="7573" y="11224"/>
              </a:cxn>
              <a:cxn ang="0">
                <a:pos x="8376" y="11312"/>
              </a:cxn>
              <a:cxn ang="0">
                <a:pos x="8852" y="11333"/>
              </a:cxn>
              <a:cxn ang="0">
                <a:pos x="9504" y="11271"/>
              </a:cxn>
              <a:cxn ang="0">
                <a:pos x="10236" y="11177"/>
              </a:cxn>
              <a:cxn ang="0">
                <a:pos x="10830" y="11070"/>
              </a:cxn>
              <a:cxn ang="0">
                <a:pos x="11307" y="10956"/>
              </a:cxn>
              <a:cxn ang="0">
                <a:pos x="11685" y="10838"/>
              </a:cxn>
              <a:cxn ang="0">
                <a:pos x="11982" y="10720"/>
              </a:cxn>
              <a:cxn ang="0">
                <a:pos x="12221" y="10607"/>
              </a:cxn>
              <a:cxn ang="0">
                <a:pos x="12461" y="10477"/>
              </a:cxn>
              <a:cxn ang="0">
                <a:pos x="12581" y="10397"/>
              </a:cxn>
              <a:cxn ang="0">
                <a:pos x="12836" y="10190"/>
              </a:cxn>
              <a:cxn ang="0">
                <a:pos x="13282" y="9788"/>
              </a:cxn>
              <a:cxn ang="0">
                <a:pos x="13799" y="9298"/>
              </a:cxn>
              <a:cxn ang="0">
                <a:pos x="14713" y="8399"/>
              </a:cxn>
              <a:cxn ang="0">
                <a:pos x="15557" y="7546"/>
              </a:cxn>
              <a:cxn ang="0">
                <a:pos x="15680" y="7414"/>
              </a:cxn>
              <a:cxn ang="0">
                <a:pos x="15835" y="7231"/>
              </a:cxn>
              <a:cxn ang="0">
                <a:pos x="15982" y="7040"/>
              </a:cxn>
              <a:cxn ang="0">
                <a:pos x="16119" y="6843"/>
              </a:cxn>
              <a:cxn ang="0">
                <a:pos x="16340" y="6481"/>
              </a:cxn>
              <a:cxn ang="0">
                <a:pos x="16560" y="6049"/>
              </a:cxn>
              <a:cxn ang="0">
                <a:pos x="16750" y="5601"/>
              </a:cxn>
              <a:cxn ang="0">
                <a:pos x="16912" y="5142"/>
              </a:cxn>
              <a:cxn ang="0">
                <a:pos x="17049" y="4679"/>
              </a:cxn>
              <a:cxn ang="0">
                <a:pos x="17161" y="4216"/>
              </a:cxn>
              <a:cxn ang="0">
                <a:pos x="17252" y="3759"/>
              </a:cxn>
              <a:cxn ang="0">
                <a:pos x="17324" y="3313"/>
              </a:cxn>
              <a:cxn ang="0">
                <a:pos x="17379" y="2884"/>
              </a:cxn>
              <a:cxn ang="0">
                <a:pos x="17426" y="2378"/>
              </a:cxn>
              <a:cxn ang="0">
                <a:pos x="17465" y="1668"/>
              </a:cxn>
              <a:cxn ang="0">
                <a:pos x="17474" y="1115"/>
              </a:cxn>
              <a:cxn ang="0">
                <a:pos x="0" y="0"/>
              </a:cxn>
            </a:cxnLst>
            <a:rect l="0" t="0" r="r" b="b"/>
            <a:pathLst>
              <a:path w="17474" h="11333">
                <a:moveTo>
                  <a:pt x="0" y="1115"/>
                </a:moveTo>
                <a:lnTo>
                  <a:pt x="0" y="1115"/>
                </a:lnTo>
                <a:lnTo>
                  <a:pt x="0" y="1237"/>
                </a:lnTo>
                <a:lnTo>
                  <a:pt x="2" y="1369"/>
                </a:lnTo>
                <a:lnTo>
                  <a:pt x="4" y="1514"/>
                </a:lnTo>
                <a:lnTo>
                  <a:pt x="8" y="1668"/>
                </a:lnTo>
                <a:lnTo>
                  <a:pt x="15" y="1833"/>
                </a:lnTo>
                <a:lnTo>
                  <a:pt x="23" y="2007"/>
                </a:lnTo>
                <a:lnTo>
                  <a:pt x="34" y="2189"/>
                </a:lnTo>
                <a:lnTo>
                  <a:pt x="48" y="2378"/>
                </a:lnTo>
                <a:lnTo>
                  <a:pt x="64" y="2576"/>
                </a:lnTo>
                <a:lnTo>
                  <a:pt x="74" y="2677"/>
                </a:lnTo>
                <a:lnTo>
                  <a:pt x="85" y="2780"/>
                </a:lnTo>
                <a:lnTo>
                  <a:pt x="96" y="2884"/>
                </a:lnTo>
                <a:lnTo>
                  <a:pt x="108" y="2989"/>
                </a:lnTo>
                <a:lnTo>
                  <a:pt x="121" y="3096"/>
                </a:lnTo>
                <a:lnTo>
                  <a:pt x="135" y="3205"/>
                </a:lnTo>
                <a:lnTo>
                  <a:pt x="151" y="3313"/>
                </a:lnTo>
                <a:lnTo>
                  <a:pt x="166" y="3423"/>
                </a:lnTo>
                <a:lnTo>
                  <a:pt x="184" y="3535"/>
                </a:lnTo>
                <a:lnTo>
                  <a:pt x="202" y="3646"/>
                </a:lnTo>
                <a:lnTo>
                  <a:pt x="222" y="3759"/>
                </a:lnTo>
                <a:lnTo>
                  <a:pt x="243" y="3873"/>
                </a:lnTo>
                <a:lnTo>
                  <a:pt x="265" y="3987"/>
                </a:lnTo>
                <a:lnTo>
                  <a:pt x="288" y="4102"/>
                </a:lnTo>
                <a:lnTo>
                  <a:pt x="313" y="4216"/>
                </a:lnTo>
                <a:lnTo>
                  <a:pt x="338" y="4332"/>
                </a:lnTo>
                <a:lnTo>
                  <a:pt x="366" y="4447"/>
                </a:lnTo>
                <a:lnTo>
                  <a:pt x="396" y="4563"/>
                </a:lnTo>
                <a:lnTo>
                  <a:pt x="426" y="4679"/>
                </a:lnTo>
                <a:lnTo>
                  <a:pt x="457" y="4795"/>
                </a:lnTo>
                <a:lnTo>
                  <a:pt x="491" y="4911"/>
                </a:lnTo>
                <a:lnTo>
                  <a:pt x="525" y="5026"/>
                </a:lnTo>
                <a:lnTo>
                  <a:pt x="561" y="5142"/>
                </a:lnTo>
                <a:lnTo>
                  <a:pt x="599" y="5258"/>
                </a:lnTo>
                <a:lnTo>
                  <a:pt x="639" y="5372"/>
                </a:lnTo>
                <a:lnTo>
                  <a:pt x="681" y="5487"/>
                </a:lnTo>
                <a:lnTo>
                  <a:pt x="723" y="5601"/>
                </a:lnTo>
                <a:lnTo>
                  <a:pt x="768" y="5714"/>
                </a:lnTo>
                <a:lnTo>
                  <a:pt x="815" y="5827"/>
                </a:lnTo>
                <a:lnTo>
                  <a:pt x="864" y="5938"/>
                </a:lnTo>
                <a:lnTo>
                  <a:pt x="915" y="6049"/>
                </a:lnTo>
                <a:lnTo>
                  <a:pt x="966" y="6159"/>
                </a:lnTo>
                <a:lnTo>
                  <a:pt x="1021" y="6267"/>
                </a:lnTo>
                <a:lnTo>
                  <a:pt x="1077" y="6375"/>
                </a:lnTo>
                <a:lnTo>
                  <a:pt x="1135" y="6481"/>
                </a:lnTo>
                <a:lnTo>
                  <a:pt x="1195" y="6587"/>
                </a:lnTo>
                <a:lnTo>
                  <a:pt x="1258" y="6690"/>
                </a:lnTo>
                <a:lnTo>
                  <a:pt x="1322" y="6792"/>
                </a:lnTo>
                <a:lnTo>
                  <a:pt x="1355" y="6843"/>
                </a:lnTo>
                <a:lnTo>
                  <a:pt x="1389" y="6892"/>
                </a:lnTo>
                <a:lnTo>
                  <a:pt x="1422" y="6943"/>
                </a:lnTo>
                <a:lnTo>
                  <a:pt x="1457" y="6992"/>
                </a:lnTo>
                <a:lnTo>
                  <a:pt x="1493" y="7040"/>
                </a:lnTo>
                <a:lnTo>
                  <a:pt x="1528" y="7089"/>
                </a:lnTo>
                <a:lnTo>
                  <a:pt x="1565" y="7137"/>
                </a:lnTo>
                <a:lnTo>
                  <a:pt x="1601" y="7184"/>
                </a:lnTo>
                <a:lnTo>
                  <a:pt x="1638" y="7231"/>
                </a:lnTo>
                <a:lnTo>
                  <a:pt x="1676" y="7277"/>
                </a:lnTo>
                <a:lnTo>
                  <a:pt x="1716" y="7323"/>
                </a:lnTo>
                <a:lnTo>
                  <a:pt x="1755" y="7369"/>
                </a:lnTo>
                <a:lnTo>
                  <a:pt x="1795" y="7414"/>
                </a:lnTo>
                <a:lnTo>
                  <a:pt x="1835" y="7458"/>
                </a:lnTo>
                <a:lnTo>
                  <a:pt x="1876" y="7503"/>
                </a:lnTo>
                <a:lnTo>
                  <a:pt x="1917" y="7546"/>
                </a:lnTo>
                <a:lnTo>
                  <a:pt x="1917" y="7546"/>
                </a:lnTo>
                <a:lnTo>
                  <a:pt x="2030" y="7660"/>
                </a:lnTo>
                <a:lnTo>
                  <a:pt x="2329" y="7964"/>
                </a:lnTo>
                <a:lnTo>
                  <a:pt x="2532" y="8169"/>
                </a:lnTo>
                <a:lnTo>
                  <a:pt x="2761" y="8399"/>
                </a:lnTo>
                <a:lnTo>
                  <a:pt x="3011" y="8647"/>
                </a:lnTo>
                <a:lnTo>
                  <a:pt x="3273" y="8906"/>
                </a:lnTo>
                <a:lnTo>
                  <a:pt x="3540" y="9168"/>
                </a:lnTo>
                <a:lnTo>
                  <a:pt x="3674" y="9298"/>
                </a:lnTo>
                <a:lnTo>
                  <a:pt x="3807" y="9426"/>
                </a:lnTo>
                <a:lnTo>
                  <a:pt x="3938" y="9550"/>
                </a:lnTo>
                <a:lnTo>
                  <a:pt x="4067" y="9672"/>
                </a:lnTo>
                <a:lnTo>
                  <a:pt x="4192" y="9788"/>
                </a:lnTo>
                <a:lnTo>
                  <a:pt x="4312" y="9900"/>
                </a:lnTo>
                <a:lnTo>
                  <a:pt x="4427" y="10004"/>
                </a:lnTo>
                <a:lnTo>
                  <a:pt x="4536" y="10102"/>
                </a:lnTo>
                <a:lnTo>
                  <a:pt x="4639" y="10190"/>
                </a:lnTo>
                <a:lnTo>
                  <a:pt x="4733" y="10270"/>
                </a:lnTo>
                <a:lnTo>
                  <a:pt x="4818" y="10340"/>
                </a:lnTo>
                <a:lnTo>
                  <a:pt x="4857" y="10370"/>
                </a:lnTo>
                <a:lnTo>
                  <a:pt x="4892" y="10397"/>
                </a:lnTo>
                <a:lnTo>
                  <a:pt x="4927" y="10422"/>
                </a:lnTo>
                <a:lnTo>
                  <a:pt x="4958" y="10443"/>
                </a:lnTo>
                <a:lnTo>
                  <a:pt x="4986" y="10462"/>
                </a:lnTo>
                <a:lnTo>
                  <a:pt x="5012" y="10477"/>
                </a:lnTo>
                <a:lnTo>
                  <a:pt x="5012" y="10477"/>
                </a:lnTo>
                <a:lnTo>
                  <a:pt x="5104" y="10526"/>
                </a:lnTo>
                <a:lnTo>
                  <a:pt x="5201" y="10579"/>
                </a:lnTo>
                <a:lnTo>
                  <a:pt x="5253" y="10607"/>
                </a:lnTo>
                <a:lnTo>
                  <a:pt x="5308" y="10634"/>
                </a:lnTo>
                <a:lnTo>
                  <a:pt x="5365" y="10662"/>
                </a:lnTo>
                <a:lnTo>
                  <a:pt x="5426" y="10691"/>
                </a:lnTo>
                <a:lnTo>
                  <a:pt x="5490" y="10720"/>
                </a:lnTo>
                <a:lnTo>
                  <a:pt x="5557" y="10749"/>
                </a:lnTo>
                <a:lnTo>
                  <a:pt x="5630" y="10778"/>
                </a:lnTo>
                <a:lnTo>
                  <a:pt x="5706" y="10808"/>
                </a:lnTo>
                <a:lnTo>
                  <a:pt x="5786" y="10837"/>
                </a:lnTo>
                <a:lnTo>
                  <a:pt x="5872" y="10867"/>
                </a:lnTo>
                <a:lnTo>
                  <a:pt x="5963" y="10896"/>
                </a:lnTo>
                <a:lnTo>
                  <a:pt x="6059" y="10926"/>
                </a:lnTo>
                <a:lnTo>
                  <a:pt x="6162" y="10955"/>
                </a:lnTo>
                <a:lnTo>
                  <a:pt x="6271" y="10984"/>
                </a:lnTo>
                <a:lnTo>
                  <a:pt x="6385" y="11012"/>
                </a:lnTo>
                <a:lnTo>
                  <a:pt x="6507" y="11041"/>
                </a:lnTo>
                <a:lnTo>
                  <a:pt x="6635" y="11069"/>
                </a:lnTo>
                <a:lnTo>
                  <a:pt x="6772" y="11096"/>
                </a:lnTo>
                <a:lnTo>
                  <a:pt x="6915" y="11123"/>
                </a:lnTo>
                <a:lnTo>
                  <a:pt x="7067" y="11149"/>
                </a:lnTo>
                <a:lnTo>
                  <a:pt x="7227" y="11175"/>
                </a:lnTo>
                <a:lnTo>
                  <a:pt x="7395" y="11199"/>
                </a:lnTo>
                <a:lnTo>
                  <a:pt x="7573" y="11224"/>
                </a:lnTo>
                <a:lnTo>
                  <a:pt x="7758" y="11248"/>
                </a:lnTo>
                <a:lnTo>
                  <a:pt x="7954" y="11270"/>
                </a:lnTo>
                <a:lnTo>
                  <a:pt x="8160" y="11292"/>
                </a:lnTo>
                <a:lnTo>
                  <a:pt x="8376" y="11312"/>
                </a:lnTo>
                <a:lnTo>
                  <a:pt x="8602" y="11331"/>
                </a:lnTo>
                <a:lnTo>
                  <a:pt x="8602" y="11331"/>
                </a:lnTo>
                <a:lnTo>
                  <a:pt x="8726" y="11333"/>
                </a:lnTo>
                <a:lnTo>
                  <a:pt x="8852" y="11333"/>
                </a:lnTo>
                <a:lnTo>
                  <a:pt x="8852" y="11333"/>
                </a:lnTo>
                <a:lnTo>
                  <a:pt x="9080" y="11313"/>
                </a:lnTo>
                <a:lnTo>
                  <a:pt x="9297" y="11293"/>
                </a:lnTo>
                <a:lnTo>
                  <a:pt x="9504" y="11271"/>
                </a:lnTo>
                <a:lnTo>
                  <a:pt x="9700" y="11249"/>
                </a:lnTo>
                <a:lnTo>
                  <a:pt x="9888" y="11226"/>
                </a:lnTo>
                <a:lnTo>
                  <a:pt x="10066" y="11202"/>
                </a:lnTo>
                <a:lnTo>
                  <a:pt x="10236" y="11177"/>
                </a:lnTo>
                <a:lnTo>
                  <a:pt x="10396" y="11151"/>
                </a:lnTo>
                <a:lnTo>
                  <a:pt x="10549" y="11124"/>
                </a:lnTo>
                <a:lnTo>
                  <a:pt x="10694" y="11097"/>
                </a:lnTo>
                <a:lnTo>
                  <a:pt x="10830" y="11070"/>
                </a:lnTo>
                <a:lnTo>
                  <a:pt x="10960" y="11042"/>
                </a:lnTo>
                <a:lnTo>
                  <a:pt x="11082" y="11014"/>
                </a:lnTo>
                <a:lnTo>
                  <a:pt x="11198" y="10985"/>
                </a:lnTo>
                <a:lnTo>
                  <a:pt x="11307" y="10956"/>
                </a:lnTo>
                <a:lnTo>
                  <a:pt x="11410" y="10927"/>
                </a:lnTo>
                <a:lnTo>
                  <a:pt x="11507" y="10897"/>
                </a:lnTo>
                <a:lnTo>
                  <a:pt x="11599" y="10868"/>
                </a:lnTo>
                <a:lnTo>
                  <a:pt x="11685" y="10838"/>
                </a:lnTo>
                <a:lnTo>
                  <a:pt x="11767" y="10809"/>
                </a:lnTo>
                <a:lnTo>
                  <a:pt x="11843" y="10780"/>
                </a:lnTo>
                <a:lnTo>
                  <a:pt x="11914" y="10749"/>
                </a:lnTo>
                <a:lnTo>
                  <a:pt x="11982" y="10720"/>
                </a:lnTo>
                <a:lnTo>
                  <a:pt x="12047" y="10691"/>
                </a:lnTo>
                <a:lnTo>
                  <a:pt x="12108" y="10663"/>
                </a:lnTo>
                <a:lnTo>
                  <a:pt x="12166" y="10635"/>
                </a:lnTo>
                <a:lnTo>
                  <a:pt x="12221" y="10607"/>
                </a:lnTo>
                <a:lnTo>
                  <a:pt x="12272" y="10580"/>
                </a:lnTo>
                <a:lnTo>
                  <a:pt x="12371" y="10527"/>
                </a:lnTo>
                <a:lnTo>
                  <a:pt x="12461" y="10477"/>
                </a:lnTo>
                <a:lnTo>
                  <a:pt x="12461" y="10477"/>
                </a:lnTo>
                <a:lnTo>
                  <a:pt x="12487" y="10462"/>
                </a:lnTo>
                <a:lnTo>
                  <a:pt x="12516" y="10443"/>
                </a:lnTo>
                <a:lnTo>
                  <a:pt x="12547" y="10422"/>
                </a:lnTo>
                <a:lnTo>
                  <a:pt x="12581" y="10397"/>
                </a:lnTo>
                <a:lnTo>
                  <a:pt x="12618" y="10370"/>
                </a:lnTo>
                <a:lnTo>
                  <a:pt x="12657" y="10340"/>
                </a:lnTo>
                <a:lnTo>
                  <a:pt x="12742" y="10270"/>
                </a:lnTo>
                <a:lnTo>
                  <a:pt x="12836" y="10190"/>
                </a:lnTo>
                <a:lnTo>
                  <a:pt x="12938" y="10102"/>
                </a:lnTo>
                <a:lnTo>
                  <a:pt x="13046" y="10004"/>
                </a:lnTo>
                <a:lnTo>
                  <a:pt x="13162" y="9900"/>
                </a:lnTo>
                <a:lnTo>
                  <a:pt x="13282" y="9788"/>
                </a:lnTo>
                <a:lnTo>
                  <a:pt x="13407" y="9672"/>
                </a:lnTo>
                <a:lnTo>
                  <a:pt x="13535" y="9550"/>
                </a:lnTo>
                <a:lnTo>
                  <a:pt x="13666" y="9426"/>
                </a:lnTo>
                <a:lnTo>
                  <a:pt x="13799" y="9298"/>
                </a:lnTo>
                <a:lnTo>
                  <a:pt x="13933" y="9168"/>
                </a:lnTo>
                <a:lnTo>
                  <a:pt x="14202" y="8906"/>
                </a:lnTo>
                <a:lnTo>
                  <a:pt x="14464" y="8647"/>
                </a:lnTo>
                <a:lnTo>
                  <a:pt x="14713" y="8399"/>
                </a:lnTo>
                <a:lnTo>
                  <a:pt x="14942" y="8169"/>
                </a:lnTo>
                <a:lnTo>
                  <a:pt x="15145" y="7964"/>
                </a:lnTo>
                <a:lnTo>
                  <a:pt x="15445" y="7660"/>
                </a:lnTo>
                <a:lnTo>
                  <a:pt x="15557" y="7546"/>
                </a:lnTo>
                <a:lnTo>
                  <a:pt x="15557" y="7546"/>
                </a:lnTo>
                <a:lnTo>
                  <a:pt x="15598" y="7503"/>
                </a:lnTo>
                <a:lnTo>
                  <a:pt x="15639" y="7458"/>
                </a:lnTo>
                <a:lnTo>
                  <a:pt x="15680" y="7414"/>
                </a:lnTo>
                <a:lnTo>
                  <a:pt x="15720" y="7369"/>
                </a:lnTo>
                <a:lnTo>
                  <a:pt x="15759" y="7323"/>
                </a:lnTo>
                <a:lnTo>
                  <a:pt x="15797" y="7277"/>
                </a:lnTo>
                <a:lnTo>
                  <a:pt x="15835" y="7231"/>
                </a:lnTo>
                <a:lnTo>
                  <a:pt x="15873" y="7184"/>
                </a:lnTo>
                <a:lnTo>
                  <a:pt x="15910" y="7137"/>
                </a:lnTo>
                <a:lnTo>
                  <a:pt x="15946" y="7089"/>
                </a:lnTo>
                <a:lnTo>
                  <a:pt x="15982" y="7040"/>
                </a:lnTo>
                <a:lnTo>
                  <a:pt x="16017" y="6992"/>
                </a:lnTo>
                <a:lnTo>
                  <a:pt x="16051" y="6943"/>
                </a:lnTo>
                <a:lnTo>
                  <a:pt x="16086" y="6892"/>
                </a:lnTo>
                <a:lnTo>
                  <a:pt x="16119" y="6843"/>
                </a:lnTo>
                <a:lnTo>
                  <a:pt x="16152" y="6792"/>
                </a:lnTo>
                <a:lnTo>
                  <a:pt x="16217" y="6690"/>
                </a:lnTo>
                <a:lnTo>
                  <a:pt x="16279" y="6587"/>
                </a:lnTo>
                <a:lnTo>
                  <a:pt x="16340" y="6481"/>
                </a:lnTo>
                <a:lnTo>
                  <a:pt x="16398" y="6375"/>
                </a:lnTo>
                <a:lnTo>
                  <a:pt x="16454" y="6267"/>
                </a:lnTo>
                <a:lnTo>
                  <a:pt x="16507" y="6159"/>
                </a:lnTo>
                <a:lnTo>
                  <a:pt x="16560" y="6049"/>
                </a:lnTo>
                <a:lnTo>
                  <a:pt x="16610" y="5938"/>
                </a:lnTo>
                <a:lnTo>
                  <a:pt x="16658" y="5827"/>
                </a:lnTo>
                <a:lnTo>
                  <a:pt x="16705" y="5714"/>
                </a:lnTo>
                <a:lnTo>
                  <a:pt x="16750" y="5601"/>
                </a:lnTo>
                <a:lnTo>
                  <a:pt x="16794" y="5487"/>
                </a:lnTo>
                <a:lnTo>
                  <a:pt x="16835" y="5372"/>
                </a:lnTo>
                <a:lnTo>
                  <a:pt x="16874" y="5258"/>
                </a:lnTo>
                <a:lnTo>
                  <a:pt x="16912" y="5142"/>
                </a:lnTo>
                <a:lnTo>
                  <a:pt x="16949" y="5026"/>
                </a:lnTo>
                <a:lnTo>
                  <a:pt x="16984" y="4911"/>
                </a:lnTo>
                <a:lnTo>
                  <a:pt x="17016" y="4795"/>
                </a:lnTo>
                <a:lnTo>
                  <a:pt x="17049" y="4679"/>
                </a:lnTo>
                <a:lnTo>
                  <a:pt x="17079" y="4563"/>
                </a:lnTo>
                <a:lnTo>
                  <a:pt x="17108" y="4447"/>
                </a:lnTo>
                <a:lnTo>
                  <a:pt x="17135" y="4332"/>
                </a:lnTo>
                <a:lnTo>
                  <a:pt x="17161" y="4216"/>
                </a:lnTo>
                <a:lnTo>
                  <a:pt x="17185" y="4102"/>
                </a:lnTo>
                <a:lnTo>
                  <a:pt x="17209" y="3987"/>
                </a:lnTo>
                <a:lnTo>
                  <a:pt x="17231" y="3873"/>
                </a:lnTo>
                <a:lnTo>
                  <a:pt x="17252" y="3759"/>
                </a:lnTo>
                <a:lnTo>
                  <a:pt x="17271" y="3646"/>
                </a:lnTo>
                <a:lnTo>
                  <a:pt x="17290" y="3535"/>
                </a:lnTo>
                <a:lnTo>
                  <a:pt x="17307" y="3423"/>
                </a:lnTo>
                <a:lnTo>
                  <a:pt x="17324" y="3313"/>
                </a:lnTo>
                <a:lnTo>
                  <a:pt x="17339" y="3205"/>
                </a:lnTo>
                <a:lnTo>
                  <a:pt x="17353" y="3096"/>
                </a:lnTo>
                <a:lnTo>
                  <a:pt x="17367" y="2989"/>
                </a:lnTo>
                <a:lnTo>
                  <a:pt x="17379" y="2884"/>
                </a:lnTo>
                <a:lnTo>
                  <a:pt x="17390" y="2780"/>
                </a:lnTo>
                <a:lnTo>
                  <a:pt x="17400" y="2677"/>
                </a:lnTo>
                <a:lnTo>
                  <a:pt x="17409" y="2576"/>
                </a:lnTo>
                <a:lnTo>
                  <a:pt x="17426" y="2378"/>
                </a:lnTo>
                <a:lnTo>
                  <a:pt x="17439" y="2189"/>
                </a:lnTo>
                <a:lnTo>
                  <a:pt x="17450" y="2007"/>
                </a:lnTo>
                <a:lnTo>
                  <a:pt x="17459" y="1833"/>
                </a:lnTo>
                <a:lnTo>
                  <a:pt x="17465" y="1668"/>
                </a:lnTo>
                <a:lnTo>
                  <a:pt x="17469" y="1514"/>
                </a:lnTo>
                <a:lnTo>
                  <a:pt x="17473" y="1369"/>
                </a:lnTo>
                <a:lnTo>
                  <a:pt x="17474" y="1237"/>
                </a:lnTo>
                <a:lnTo>
                  <a:pt x="17474" y="1115"/>
                </a:lnTo>
                <a:lnTo>
                  <a:pt x="17474" y="1115"/>
                </a:lnTo>
                <a:lnTo>
                  <a:pt x="17474" y="0"/>
                </a:lnTo>
                <a:lnTo>
                  <a:pt x="0" y="0"/>
                </a:lnTo>
                <a:lnTo>
                  <a:pt x="0" y="0"/>
                </a:lnTo>
                <a:lnTo>
                  <a:pt x="0" y="1115"/>
                </a:lnTo>
                <a:lnTo>
                  <a:pt x="0" y="1115"/>
                </a:lnTo>
                <a:close/>
              </a:path>
            </a:pathLst>
          </a:custGeom>
          <a:gradFill flip="none" rotWithShape="1">
            <a:gsLst>
              <a:gs pos="0">
                <a:srgbClr val="106672"/>
              </a:gs>
              <a:gs pos="50000">
                <a:srgbClr val="1AA5B8"/>
              </a:gs>
              <a:gs pos="100000">
                <a:srgbClr val="27CBE1"/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5159830" y="1600008"/>
            <a:ext cx="1891807" cy="1227092"/>
          </a:xfrm>
          <a:custGeom>
            <a:avLst/>
            <a:gdLst/>
            <a:ahLst/>
            <a:cxnLst>
              <a:cxn ang="0">
                <a:pos x="4958" y="891"/>
              </a:cxn>
              <a:cxn ang="0">
                <a:pos x="4818" y="995"/>
              </a:cxn>
              <a:cxn ang="0">
                <a:pos x="4427" y="1330"/>
              </a:cxn>
              <a:cxn ang="0">
                <a:pos x="3938" y="1783"/>
              </a:cxn>
              <a:cxn ang="0">
                <a:pos x="3273" y="2429"/>
              </a:cxn>
              <a:cxn ang="0">
                <a:pos x="2329" y="3371"/>
              </a:cxn>
              <a:cxn ang="0">
                <a:pos x="1876" y="3832"/>
              </a:cxn>
              <a:cxn ang="0">
                <a:pos x="1716" y="4011"/>
              </a:cxn>
              <a:cxn ang="0">
                <a:pos x="1565" y="4198"/>
              </a:cxn>
              <a:cxn ang="0">
                <a:pos x="1422" y="4392"/>
              </a:cxn>
              <a:cxn ang="0">
                <a:pos x="1258" y="4645"/>
              </a:cxn>
              <a:cxn ang="0">
                <a:pos x="1021" y="5067"/>
              </a:cxn>
              <a:cxn ang="0">
                <a:pos x="815" y="5508"/>
              </a:cxn>
              <a:cxn ang="0">
                <a:pos x="639" y="5962"/>
              </a:cxn>
              <a:cxn ang="0">
                <a:pos x="491" y="6423"/>
              </a:cxn>
              <a:cxn ang="0">
                <a:pos x="366" y="6888"/>
              </a:cxn>
              <a:cxn ang="0">
                <a:pos x="265" y="7348"/>
              </a:cxn>
              <a:cxn ang="0">
                <a:pos x="184" y="7800"/>
              </a:cxn>
              <a:cxn ang="0">
                <a:pos x="121" y="8238"/>
              </a:cxn>
              <a:cxn ang="0">
                <a:pos x="74" y="8657"/>
              </a:cxn>
              <a:cxn ang="0">
                <a:pos x="23" y="9328"/>
              </a:cxn>
              <a:cxn ang="0">
                <a:pos x="2" y="9965"/>
              </a:cxn>
              <a:cxn ang="0">
                <a:pos x="0" y="11332"/>
              </a:cxn>
              <a:cxn ang="0">
                <a:pos x="17474" y="10218"/>
              </a:cxn>
              <a:cxn ang="0">
                <a:pos x="17465" y="9666"/>
              </a:cxn>
              <a:cxn ang="0">
                <a:pos x="17426" y="8956"/>
              </a:cxn>
              <a:cxn ang="0">
                <a:pos x="17379" y="8450"/>
              </a:cxn>
              <a:cxn ang="0">
                <a:pos x="17324" y="8022"/>
              </a:cxn>
              <a:cxn ang="0">
                <a:pos x="17252" y="7576"/>
              </a:cxn>
              <a:cxn ang="0">
                <a:pos x="17161" y="7118"/>
              </a:cxn>
              <a:cxn ang="0">
                <a:pos x="17049" y="6655"/>
              </a:cxn>
              <a:cxn ang="0">
                <a:pos x="16912" y="6192"/>
              </a:cxn>
              <a:cxn ang="0">
                <a:pos x="16750" y="5734"/>
              </a:cxn>
              <a:cxn ang="0">
                <a:pos x="16560" y="5286"/>
              </a:cxn>
              <a:cxn ang="0">
                <a:pos x="16340" y="4854"/>
              </a:cxn>
              <a:cxn ang="0">
                <a:pos x="16119" y="4492"/>
              </a:cxn>
              <a:cxn ang="0">
                <a:pos x="15982" y="4294"/>
              </a:cxn>
              <a:cxn ang="0">
                <a:pos x="15835" y="4104"/>
              </a:cxn>
              <a:cxn ang="0">
                <a:pos x="15680" y="3921"/>
              </a:cxn>
              <a:cxn ang="0">
                <a:pos x="15557" y="3788"/>
              </a:cxn>
              <a:cxn ang="0">
                <a:pos x="14713" y="2935"/>
              </a:cxn>
              <a:cxn ang="0">
                <a:pos x="13799" y="2037"/>
              </a:cxn>
              <a:cxn ang="0">
                <a:pos x="13282" y="1545"/>
              </a:cxn>
              <a:cxn ang="0">
                <a:pos x="12836" y="1145"/>
              </a:cxn>
              <a:cxn ang="0">
                <a:pos x="12581" y="937"/>
              </a:cxn>
              <a:cxn ang="0">
                <a:pos x="12461" y="858"/>
              </a:cxn>
              <a:cxn ang="0">
                <a:pos x="12220" y="727"/>
              </a:cxn>
              <a:cxn ang="0">
                <a:pos x="11980" y="613"/>
              </a:cxn>
              <a:cxn ang="0">
                <a:pos x="11680" y="495"/>
              </a:cxn>
              <a:cxn ang="0">
                <a:pos x="11301" y="377"/>
              </a:cxn>
              <a:cxn ang="0">
                <a:pos x="10820" y="262"/>
              </a:cxn>
              <a:cxn ang="0">
                <a:pos x="10221" y="156"/>
              </a:cxn>
              <a:cxn ang="0">
                <a:pos x="9482" y="60"/>
              </a:cxn>
              <a:cxn ang="0">
                <a:pos x="8825" y="0"/>
              </a:cxn>
              <a:cxn ang="0">
                <a:pos x="8406" y="20"/>
              </a:cxn>
              <a:cxn ang="0">
                <a:pos x="7594" y="107"/>
              </a:cxn>
              <a:cxn ang="0">
                <a:pos x="6931" y="209"/>
              </a:cxn>
              <a:cxn ang="0">
                <a:pos x="6395" y="320"/>
              </a:cxn>
              <a:cxn ang="0">
                <a:pos x="5969" y="436"/>
              </a:cxn>
              <a:cxn ang="0">
                <a:pos x="5633" y="555"/>
              </a:cxn>
              <a:cxn ang="0">
                <a:pos x="5367" y="671"/>
              </a:cxn>
              <a:cxn ang="0">
                <a:pos x="5104" y="808"/>
              </a:cxn>
            </a:cxnLst>
            <a:rect l="0" t="0" r="r" b="b"/>
            <a:pathLst>
              <a:path w="17474" h="11332">
                <a:moveTo>
                  <a:pt x="5012" y="858"/>
                </a:moveTo>
                <a:lnTo>
                  <a:pt x="5012" y="858"/>
                </a:lnTo>
                <a:lnTo>
                  <a:pt x="4986" y="873"/>
                </a:lnTo>
                <a:lnTo>
                  <a:pt x="4958" y="891"/>
                </a:lnTo>
                <a:lnTo>
                  <a:pt x="4927" y="912"/>
                </a:lnTo>
                <a:lnTo>
                  <a:pt x="4892" y="937"/>
                </a:lnTo>
                <a:lnTo>
                  <a:pt x="4857" y="965"/>
                </a:lnTo>
                <a:lnTo>
                  <a:pt x="4818" y="995"/>
                </a:lnTo>
                <a:lnTo>
                  <a:pt x="4733" y="1065"/>
                </a:lnTo>
                <a:lnTo>
                  <a:pt x="4639" y="1145"/>
                </a:lnTo>
                <a:lnTo>
                  <a:pt x="4536" y="1233"/>
                </a:lnTo>
                <a:lnTo>
                  <a:pt x="4427" y="1330"/>
                </a:lnTo>
                <a:lnTo>
                  <a:pt x="4312" y="1434"/>
                </a:lnTo>
                <a:lnTo>
                  <a:pt x="4192" y="1545"/>
                </a:lnTo>
                <a:lnTo>
                  <a:pt x="4067" y="1662"/>
                </a:lnTo>
                <a:lnTo>
                  <a:pt x="3938" y="1783"/>
                </a:lnTo>
                <a:lnTo>
                  <a:pt x="3807" y="1909"/>
                </a:lnTo>
                <a:lnTo>
                  <a:pt x="3674" y="2037"/>
                </a:lnTo>
                <a:lnTo>
                  <a:pt x="3540" y="2167"/>
                </a:lnTo>
                <a:lnTo>
                  <a:pt x="3273" y="2429"/>
                </a:lnTo>
                <a:lnTo>
                  <a:pt x="3011" y="2687"/>
                </a:lnTo>
                <a:lnTo>
                  <a:pt x="2761" y="2935"/>
                </a:lnTo>
                <a:lnTo>
                  <a:pt x="2532" y="3165"/>
                </a:lnTo>
                <a:lnTo>
                  <a:pt x="2329" y="3371"/>
                </a:lnTo>
                <a:lnTo>
                  <a:pt x="2030" y="3675"/>
                </a:lnTo>
                <a:lnTo>
                  <a:pt x="1917" y="3788"/>
                </a:lnTo>
                <a:lnTo>
                  <a:pt x="1917" y="3788"/>
                </a:lnTo>
                <a:lnTo>
                  <a:pt x="1876" y="3832"/>
                </a:lnTo>
                <a:lnTo>
                  <a:pt x="1835" y="3876"/>
                </a:lnTo>
                <a:lnTo>
                  <a:pt x="1795" y="3921"/>
                </a:lnTo>
                <a:lnTo>
                  <a:pt x="1755" y="3966"/>
                </a:lnTo>
                <a:lnTo>
                  <a:pt x="1716" y="4011"/>
                </a:lnTo>
                <a:lnTo>
                  <a:pt x="1676" y="4057"/>
                </a:lnTo>
                <a:lnTo>
                  <a:pt x="1638" y="4104"/>
                </a:lnTo>
                <a:lnTo>
                  <a:pt x="1601" y="4150"/>
                </a:lnTo>
                <a:lnTo>
                  <a:pt x="1565" y="4198"/>
                </a:lnTo>
                <a:lnTo>
                  <a:pt x="1528" y="4245"/>
                </a:lnTo>
                <a:lnTo>
                  <a:pt x="1493" y="4294"/>
                </a:lnTo>
                <a:lnTo>
                  <a:pt x="1457" y="4343"/>
                </a:lnTo>
                <a:lnTo>
                  <a:pt x="1422" y="4392"/>
                </a:lnTo>
                <a:lnTo>
                  <a:pt x="1389" y="4442"/>
                </a:lnTo>
                <a:lnTo>
                  <a:pt x="1355" y="4492"/>
                </a:lnTo>
                <a:lnTo>
                  <a:pt x="1322" y="4543"/>
                </a:lnTo>
                <a:lnTo>
                  <a:pt x="1258" y="4645"/>
                </a:lnTo>
                <a:lnTo>
                  <a:pt x="1195" y="4748"/>
                </a:lnTo>
                <a:lnTo>
                  <a:pt x="1135" y="4854"/>
                </a:lnTo>
                <a:lnTo>
                  <a:pt x="1077" y="4959"/>
                </a:lnTo>
                <a:lnTo>
                  <a:pt x="1021" y="5067"/>
                </a:lnTo>
                <a:lnTo>
                  <a:pt x="966" y="5176"/>
                </a:lnTo>
                <a:lnTo>
                  <a:pt x="915" y="5286"/>
                </a:lnTo>
                <a:lnTo>
                  <a:pt x="864" y="5396"/>
                </a:lnTo>
                <a:lnTo>
                  <a:pt x="815" y="5508"/>
                </a:lnTo>
                <a:lnTo>
                  <a:pt x="768" y="5620"/>
                </a:lnTo>
                <a:lnTo>
                  <a:pt x="723" y="5734"/>
                </a:lnTo>
                <a:lnTo>
                  <a:pt x="681" y="5847"/>
                </a:lnTo>
                <a:lnTo>
                  <a:pt x="639" y="5962"/>
                </a:lnTo>
                <a:lnTo>
                  <a:pt x="599" y="6077"/>
                </a:lnTo>
                <a:lnTo>
                  <a:pt x="561" y="6192"/>
                </a:lnTo>
                <a:lnTo>
                  <a:pt x="525" y="6307"/>
                </a:lnTo>
                <a:lnTo>
                  <a:pt x="491" y="6423"/>
                </a:lnTo>
                <a:lnTo>
                  <a:pt x="457" y="6540"/>
                </a:lnTo>
                <a:lnTo>
                  <a:pt x="426" y="6655"/>
                </a:lnTo>
                <a:lnTo>
                  <a:pt x="396" y="6771"/>
                </a:lnTo>
                <a:lnTo>
                  <a:pt x="366" y="6888"/>
                </a:lnTo>
                <a:lnTo>
                  <a:pt x="338" y="7003"/>
                </a:lnTo>
                <a:lnTo>
                  <a:pt x="313" y="7118"/>
                </a:lnTo>
                <a:lnTo>
                  <a:pt x="288" y="7234"/>
                </a:lnTo>
                <a:lnTo>
                  <a:pt x="265" y="7348"/>
                </a:lnTo>
                <a:lnTo>
                  <a:pt x="243" y="7463"/>
                </a:lnTo>
                <a:lnTo>
                  <a:pt x="222" y="7576"/>
                </a:lnTo>
                <a:lnTo>
                  <a:pt x="202" y="7688"/>
                </a:lnTo>
                <a:lnTo>
                  <a:pt x="184" y="7800"/>
                </a:lnTo>
                <a:lnTo>
                  <a:pt x="166" y="7912"/>
                </a:lnTo>
                <a:lnTo>
                  <a:pt x="151" y="8022"/>
                </a:lnTo>
                <a:lnTo>
                  <a:pt x="135" y="8130"/>
                </a:lnTo>
                <a:lnTo>
                  <a:pt x="121" y="8238"/>
                </a:lnTo>
                <a:lnTo>
                  <a:pt x="108" y="8345"/>
                </a:lnTo>
                <a:lnTo>
                  <a:pt x="96" y="8450"/>
                </a:lnTo>
                <a:lnTo>
                  <a:pt x="85" y="8555"/>
                </a:lnTo>
                <a:lnTo>
                  <a:pt x="74" y="8657"/>
                </a:lnTo>
                <a:lnTo>
                  <a:pt x="64" y="8758"/>
                </a:lnTo>
                <a:lnTo>
                  <a:pt x="48" y="8956"/>
                </a:lnTo>
                <a:lnTo>
                  <a:pt x="34" y="9145"/>
                </a:lnTo>
                <a:lnTo>
                  <a:pt x="23" y="9328"/>
                </a:lnTo>
                <a:lnTo>
                  <a:pt x="15" y="9502"/>
                </a:lnTo>
                <a:lnTo>
                  <a:pt x="8" y="9666"/>
                </a:lnTo>
                <a:lnTo>
                  <a:pt x="4" y="9821"/>
                </a:lnTo>
                <a:lnTo>
                  <a:pt x="2" y="9965"/>
                </a:lnTo>
                <a:lnTo>
                  <a:pt x="0" y="10098"/>
                </a:lnTo>
                <a:lnTo>
                  <a:pt x="0" y="10218"/>
                </a:lnTo>
                <a:lnTo>
                  <a:pt x="0" y="10218"/>
                </a:lnTo>
                <a:lnTo>
                  <a:pt x="0" y="11332"/>
                </a:lnTo>
                <a:lnTo>
                  <a:pt x="17474" y="11332"/>
                </a:lnTo>
                <a:lnTo>
                  <a:pt x="17474" y="11332"/>
                </a:lnTo>
                <a:lnTo>
                  <a:pt x="17474" y="10218"/>
                </a:lnTo>
                <a:lnTo>
                  <a:pt x="17474" y="10218"/>
                </a:lnTo>
                <a:lnTo>
                  <a:pt x="17474" y="10098"/>
                </a:lnTo>
                <a:lnTo>
                  <a:pt x="17473" y="9965"/>
                </a:lnTo>
                <a:lnTo>
                  <a:pt x="17469" y="9821"/>
                </a:lnTo>
                <a:lnTo>
                  <a:pt x="17465" y="9666"/>
                </a:lnTo>
                <a:lnTo>
                  <a:pt x="17459" y="9502"/>
                </a:lnTo>
                <a:lnTo>
                  <a:pt x="17450" y="9328"/>
                </a:lnTo>
                <a:lnTo>
                  <a:pt x="17439" y="9145"/>
                </a:lnTo>
                <a:lnTo>
                  <a:pt x="17426" y="8956"/>
                </a:lnTo>
                <a:lnTo>
                  <a:pt x="17409" y="8758"/>
                </a:lnTo>
                <a:lnTo>
                  <a:pt x="17400" y="8657"/>
                </a:lnTo>
                <a:lnTo>
                  <a:pt x="17390" y="8555"/>
                </a:lnTo>
                <a:lnTo>
                  <a:pt x="17379" y="8450"/>
                </a:lnTo>
                <a:lnTo>
                  <a:pt x="17367" y="8345"/>
                </a:lnTo>
                <a:lnTo>
                  <a:pt x="17353" y="8238"/>
                </a:lnTo>
                <a:lnTo>
                  <a:pt x="17339" y="8130"/>
                </a:lnTo>
                <a:lnTo>
                  <a:pt x="17324" y="8022"/>
                </a:lnTo>
                <a:lnTo>
                  <a:pt x="17307" y="7912"/>
                </a:lnTo>
                <a:lnTo>
                  <a:pt x="17290" y="7800"/>
                </a:lnTo>
                <a:lnTo>
                  <a:pt x="17271" y="7688"/>
                </a:lnTo>
                <a:lnTo>
                  <a:pt x="17252" y="7576"/>
                </a:lnTo>
                <a:lnTo>
                  <a:pt x="17231" y="7463"/>
                </a:lnTo>
                <a:lnTo>
                  <a:pt x="17209" y="7348"/>
                </a:lnTo>
                <a:lnTo>
                  <a:pt x="17185" y="7234"/>
                </a:lnTo>
                <a:lnTo>
                  <a:pt x="17161" y="7118"/>
                </a:lnTo>
                <a:lnTo>
                  <a:pt x="17135" y="7003"/>
                </a:lnTo>
                <a:lnTo>
                  <a:pt x="17108" y="6888"/>
                </a:lnTo>
                <a:lnTo>
                  <a:pt x="17079" y="6771"/>
                </a:lnTo>
                <a:lnTo>
                  <a:pt x="17049" y="6655"/>
                </a:lnTo>
                <a:lnTo>
                  <a:pt x="17016" y="6540"/>
                </a:lnTo>
                <a:lnTo>
                  <a:pt x="16984" y="6423"/>
                </a:lnTo>
                <a:lnTo>
                  <a:pt x="16949" y="6307"/>
                </a:lnTo>
                <a:lnTo>
                  <a:pt x="16912" y="6192"/>
                </a:lnTo>
                <a:lnTo>
                  <a:pt x="16874" y="6077"/>
                </a:lnTo>
                <a:lnTo>
                  <a:pt x="16835" y="5962"/>
                </a:lnTo>
                <a:lnTo>
                  <a:pt x="16794" y="5847"/>
                </a:lnTo>
                <a:lnTo>
                  <a:pt x="16750" y="5734"/>
                </a:lnTo>
                <a:lnTo>
                  <a:pt x="16705" y="5620"/>
                </a:lnTo>
                <a:lnTo>
                  <a:pt x="16658" y="5508"/>
                </a:lnTo>
                <a:lnTo>
                  <a:pt x="16610" y="5396"/>
                </a:lnTo>
                <a:lnTo>
                  <a:pt x="16560" y="5286"/>
                </a:lnTo>
                <a:lnTo>
                  <a:pt x="16507" y="5176"/>
                </a:lnTo>
                <a:lnTo>
                  <a:pt x="16454" y="5067"/>
                </a:lnTo>
                <a:lnTo>
                  <a:pt x="16398" y="4959"/>
                </a:lnTo>
                <a:lnTo>
                  <a:pt x="16340" y="4854"/>
                </a:lnTo>
                <a:lnTo>
                  <a:pt x="16279" y="4748"/>
                </a:lnTo>
                <a:lnTo>
                  <a:pt x="16217" y="4645"/>
                </a:lnTo>
                <a:lnTo>
                  <a:pt x="16152" y="4543"/>
                </a:lnTo>
                <a:lnTo>
                  <a:pt x="16119" y="4492"/>
                </a:lnTo>
                <a:lnTo>
                  <a:pt x="16086" y="4442"/>
                </a:lnTo>
                <a:lnTo>
                  <a:pt x="16051" y="4392"/>
                </a:lnTo>
                <a:lnTo>
                  <a:pt x="16017" y="4343"/>
                </a:lnTo>
                <a:lnTo>
                  <a:pt x="15982" y="4294"/>
                </a:lnTo>
                <a:lnTo>
                  <a:pt x="15946" y="4245"/>
                </a:lnTo>
                <a:lnTo>
                  <a:pt x="15910" y="4198"/>
                </a:lnTo>
                <a:lnTo>
                  <a:pt x="15873" y="4150"/>
                </a:lnTo>
                <a:lnTo>
                  <a:pt x="15835" y="4104"/>
                </a:lnTo>
                <a:lnTo>
                  <a:pt x="15797" y="4057"/>
                </a:lnTo>
                <a:lnTo>
                  <a:pt x="15759" y="4011"/>
                </a:lnTo>
                <a:lnTo>
                  <a:pt x="15720" y="3966"/>
                </a:lnTo>
                <a:lnTo>
                  <a:pt x="15680" y="3921"/>
                </a:lnTo>
                <a:lnTo>
                  <a:pt x="15639" y="3876"/>
                </a:lnTo>
                <a:lnTo>
                  <a:pt x="15598" y="3832"/>
                </a:lnTo>
                <a:lnTo>
                  <a:pt x="15557" y="3788"/>
                </a:lnTo>
                <a:lnTo>
                  <a:pt x="15557" y="3788"/>
                </a:lnTo>
                <a:lnTo>
                  <a:pt x="15445" y="3675"/>
                </a:lnTo>
                <a:lnTo>
                  <a:pt x="15145" y="3371"/>
                </a:lnTo>
                <a:lnTo>
                  <a:pt x="14942" y="3165"/>
                </a:lnTo>
                <a:lnTo>
                  <a:pt x="14713" y="2935"/>
                </a:lnTo>
                <a:lnTo>
                  <a:pt x="14464" y="2687"/>
                </a:lnTo>
                <a:lnTo>
                  <a:pt x="14202" y="2429"/>
                </a:lnTo>
                <a:lnTo>
                  <a:pt x="13933" y="2167"/>
                </a:lnTo>
                <a:lnTo>
                  <a:pt x="13799" y="2037"/>
                </a:lnTo>
                <a:lnTo>
                  <a:pt x="13666" y="1909"/>
                </a:lnTo>
                <a:lnTo>
                  <a:pt x="13535" y="1783"/>
                </a:lnTo>
                <a:lnTo>
                  <a:pt x="13407" y="1662"/>
                </a:lnTo>
                <a:lnTo>
                  <a:pt x="13282" y="1545"/>
                </a:lnTo>
                <a:lnTo>
                  <a:pt x="13162" y="1434"/>
                </a:lnTo>
                <a:lnTo>
                  <a:pt x="13046" y="1330"/>
                </a:lnTo>
                <a:lnTo>
                  <a:pt x="12938" y="1233"/>
                </a:lnTo>
                <a:lnTo>
                  <a:pt x="12836" y="1145"/>
                </a:lnTo>
                <a:lnTo>
                  <a:pt x="12742" y="1065"/>
                </a:lnTo>
                <a:lnTo>
                  <a:pt x="12657" y="995"/>
                </a:lnTo>
                <a:lnTo>
                  <a:pt x="12618" y="965"/>
                </a:lnTo>
                <a:lnTo>
                  <a:pt x="12581" y="937"/>
                </a:lnTo>
                <a:lnTo>
                  <a:pt x="12547" y="912"/>
                </a:lnTo>
                <a:lnTo>
                  <a:pt x="12516" y="891"/>
                </a:lnTo>
                <a:lnTo>
                  <a:pt x="12487" y="873"/>
                </a:lnTo>
                <a:lnTo>
                  <a:pt x="12461" y="858"/>
                </a:lnTo>
                <a:lnTo>
                  <a:pt x="12461" y="858"/>
                </a:lnTo>
                <a:lnTo>
                  <a:pt x="12370" y="808"/>
                </a:lnTo>
                <a:lnTo>
                  <a:pt x="12272" y="755"/>
                </a:lnTo>
                <a:lnTo>
                  <a:pt x="12220" y="727"/>
                </a:lnTo>
                <a:lnTo>
                  <a:pt x="12165" y="699"/>
                </a:lnTo>
                <a:lnTo>
                  <a:pt x="12107" y="671"/>
                </a:lnTo>
                <a:lnTo>
                  <a:pt x="12045" y="642"/>
                </a:lnTo>
                <a:lnTo>
                  <a:pt x="11980" y="613"/>
                </a:lnTo>
                <a:lnTo>
                  <a:pt x="11912" y="583"/>
                </a:lnTo>
                <a:lnTo>
                  <a:pt x="11839" y="554"/>
                </a:lnTo>
                <a:lnTo>
                  <a:pt x="11762" y="525"/>
                </a:lnTo>
                <a:lnTo>
                  <a:pt x="11680" y="495"/>
                </a:lnTo>
                <a:lnTo>
                  <a:pt x="11594" y="466"/>
                </a:lnTo>
                <a:lnTo>
                  <a:pt x="11503" y="435"/>
                </a:lnTo>
                <a:lnTo>
                  <a:pt x="11404" y="406"/>
                </a:lnTo>
                <a:lnTo>
                  <a:pt x="11301" y="377"/>
                </a:lnTo>
                <a:lnTo>
                  <a:pt x="11190" y="348"/>
                </a:lnTo>
                <a:lnTo>
                  <a:pt x="11074" y="319"/>
                </a:lnTo>
                <a:lnTo>
                  <a:pt x="10951" y="290"/>
                </a:lnTo>
                <a:lnTo>
                  <a:pt x="10820" y="262"/>
                </a:lnTo>
                <a:lnTo>
                  <a:pt x="10683" y="234"/>
                </a:lnTo>
                <a:lnTo>
                  <a:pt x="10537" y="207"/>
                </a:lnTo>
                <a:lnTo>
                  <a:pt x="10383" y="182"/>
                </a:lnTo>
                <a:lnTo>
                  <a:pt x="10221" y="156"/>
                </a:lnTo>
                <a:lnTo>
                  <a:pt x="10049" y="130"/>
                </a:lnTo>
                <a:lnTo>
                  <a:pt x="9870" y="106"/>
                </a:lnTo>
                <a:lnTo>
                  <a:pt x="9680" y="83"/>
                </a:lnTo>
                <a:lnTo>
                  <a:pt x="9482" y="60"/>
                </a:lnTo>
                <a:lnTo>
                  <a:pt x="9273" y="39"/>
                </a:lnTo>
                <a:lnTo>
                  <a:pt x="9054" y="19"/>
                </a:lnTo>
                <a:lnTo>
                  <a:pt x="8825" y="0"/>
                </a:lnTo>
                <a:lnTo>
                  <a:pt x="8825" y="0"/>
                </a:lnTo>
                <a:lnTo>
                  <a:pt x="8729" y="0"/>
                </a:lnTo>
                <a:lnTo>
                  <a:pt x="8634" y="1"/>
                </a:lnTo>
                <a:lnTo>
                  <a:pt x="8634" y="1"/>
                </a:lnTo>
                <a:lnTo>
                  <a:pt x="8406" y="20"/>
                </a:lnTo>
                <a:lnTo>
                  <a:pt x="8188" y="40"/>
                </a:lnTo>
                <a:lnTo>
                  <a:pt x="7980" y="61"/>
                </a:lnTo>
                <a:lnTo>
                  <a:pt x="7782" y="84"/>
                </a:lnTo>
                <a:lnTo>
                  <a:pt x="7594" y="107"/>
                </a:lnTo>
                <a:lnTo>
                  <a:pt x="7415" y="132"/>
                </a:lnTo>
                <a:lnTo>
                  <a:pt x="7245" y="157"/>
                </a:lnTo>
                <a:lnTo>
                  <a:pt x="7084" y="183"/>
                </a:lnTo>
                <a:lnTo>
                  <a:pt x="6931" y="209"/>
                </a:lnTo>
                <a:lnTo>
                  <a:pt x="6785" y="235"/>
                </a:lnTo>
                <a:lnTo>
                  <a:pt x="6648" y="264"/>
                </a:lnTo>
                <a:lnTo>
                  <a:pt x="6518" y="292"/>
                </a:lnTo>
                <a:lnTo>
                  <a:pt x="6395" y="320"/>
                </a:lnTo>
                <a:lnTo>
                  <a:pt x="6280" y="349"/>
                </a:lnTo>
                <a:lnTo>
                  <a:pt x="6170" y="378"/>
                </a:lnTo>
                <a:lnTo>
                  <a:pt x="6066" y="407"/>
                </a:lnTo>
                <a:lnTo>
                  <a:pt x="5969" y="436"/>
                </a:lnTo>
                <a:lnTo>
                  <a:pt x="5877" y="466"/>
                </a:lnTo>
                <a:lnTo>
                  <a:pt x="5791" y="496"/>
                </a:lnTo>
                <a:lnTo>
                  <a:pt x="5709" y="525"/>
                </a:lnTo>
                <a:lnTo>
                  <a:pt x="5633" y="555"/>
                </a:lnTo>
                <a:lnTo>
                  <a:pt x="5560" y="585"/>
                </a:lnTo>
                <a:lnTo>
                  <a:pt x="5492" y="614"/>
                </a:lnTo>
                <a:lnTo>
                  <a:pt x="5428" y="643"/>
                </a:lnTo>
                <a:lnTo>
                  <a:pt x="5367" y="671"/>
                </a:lnTo>
                <a:lnTo>
                  <a:pt x="5309" y="700"/>
                </a:lnTo>
                <a:lnTo>
                  <a:pt x="5254" y="727"/>
                </a:lnTo>
                <a:lnTo>
                  <a:pt x="5202" y="755"/>
                </a:lnTo>
                <a:lnTo>
                  <a:pt x="5104" y="808"/>
                </a:lnTo>
                <a:lnTo>
                  <a:pt x="5012" y="858"/>
                </a:lnTo>
                <a:lnTo>
                  <a:pt x="5012" y="858"/>
                </a:lnTo>
                <a:close/>
              </a:path>
            </a:pathLst>
          </a:custGeom>
          <a:gradFill>
            <a:gsLst>
              <a:gs pos="0">
                <a:srgbClr val="C40C45"/>
              </a:gs>
              <a:gs pos="50000">
                <a:srgbClr val="F77EA4"/>
              </a:gs>
              <a:gs pos="100000">
                <a:srgbClr val="F779A0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41204" y="3241133"/>
            <a:ext cx="7489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</a:rPr>
              <a:t>4</a:t>
            </a:r>
            <a:endParaRPr kumimoji="0" lang="fr-FR" sz="66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13038" y="3241133"/>
            <a:ext cx="7489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</a:rPr>
              <a:t>2</a:t>
            </a:r>
            <a:endParaRPr kumimoji="0" lang="fr-FR" sz="66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12840" y="1740935"/>
            <a:ext cx="7489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</a:rPr>
              <a:t>1</a:t>
            </a:r>
            <a:endParaRPr kumimoji="0" lang="fr-FR" sz="6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12840" y="4812769"/>
            <a:ext cx="7489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</a:rPr>
              <a:t>3</a:t>
            </a:r>
            <a:endParaRPr kumimoji="0" lang="fr-FR" sz="6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</a:endParaRPr>
          </a:p>
        </p:txBody>
      </p:sp>
      <p:sp>
        <p:nvSpPr>
          <p:cNvPr id="43" name="Oval 64"/>
          <p:cNvSpPr/>
          <p:nvPr/>
        </p:nvSpPr>
        <p:spPr>
          <a:xfrm>
            <a:off x="7713072" y="1853552"/>
            <a:ext cx="571504" cy="571504"/>
          </a:xfrm>
          <a:prstGeom prst="ellipse">
            <a:avLst/>
          </a:prstGeom>
          <a:solidFill>
            <a:srgbClr val="726F6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4" name="Oval 65"/>
          <p:cNvSpPr/>
          <p:nvPr/>
        </p:nvSpPr>
        <p:spPr>
          <a:xfrm>
            <a:off x="7713072" y="4935038"/>
            <a:ext cx="571504" cy="571504"/>
          </a:xfrm>
          <a:prstGeom prst="ellipse">
            <a:avLst/>
          </a:prstGeom>
          <a:solidFill>
            <a:srgbClr val="726F6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</a:t>
            </a:r>
          </a:p>
        </p:txBody>
      </p:sp>
      <p:sp>
        <p:nvSpPr>
          <p:cNvPr id="45" name="Oval 66"/>
          <p:cNvSpPr/>
          <p:nvPr/>
        </p:nvSpPr>
        <p:spPr>
          <a:xfrm>
            <a:off x="3926890" y="4935038"/>
            <a:ext cx="571504" cy="571504"/>
          </a:xfrm>
          <a:prstGeom prst="ellipse">
            <a:avLst/>
          </a:prstGeom>
          <a:solidFill>
            <a:srgbClr val="726F6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3</a:t>
            </a:r>
          </a:p>
        </p:txBody>
      </p:sp>
      <p:sp>
        <p:nvSpPr>
          <p:cNvPr id="46" name="Oval 68"/>
          <p:cNvSpPr/>
          <p:nvPr/>
        </p:nvSpPr>
        <p:spPr>
          <a:xfrm>
            <a:off x="3926890" y="1853552"/>
            <a:ext cx="571504" cy="571504"/>
          </a:xfrm>
          <a:prstGeom prst="ellipse">
            <a:avLst/>
          </a:prstGeom>
          <a:solidFill>
            <a:srgbClr val="726F6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4</a:t>
            </a:r>
          </a:p>
        </p:txBody>
      </p:sp>
      <p:sp>
        <p:nvSpPr>
          <p:cNvPr id="48" name="Rectangle 73"/>
          <p:cNvSpPr/>
          <p:nvPr/>
        </p:nvSpPr>
        <p:spPr>
          <a:xfrm>
            <a:off x="1510172" y="1996428"/>
            <a:ext cx="1398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726F6F"/>
                </a:solidFill>
              </a:rPr>
              <a:t>CONTENTS 04</a:t>
            </a:r>
          </a:p>
        </p:txBody>
      </p:sp>
      <p:sp>
        <p:nvSpPr>
          <p:cNvPr id="50" name="Rectangle 75"/>
          <p:cNvSpPr/>
          <p:nvPr/>
        </p:nvSpPr>
        <p:spPr>
          <a:xfrm>
            <a:off x="8534625" y="1996428"/>
            <a:ext cx="1398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solidFill>
                  <a:srgbClr val="726F6F"/>
                </a:solidFill>
              </a:rPr>
              <a:t>CONTENTS 01</a:t>
            </a:r>
            <a:endParaRPr lang="en-US" sz="1400" b="1" dirty="0" smtClean="0">
              <a:solidFill>
                <a:srgbClr val="726F6F"/>
              </a:solidFill>
            </a:endParaRPr>
          </a:p>
        </p:txBody>
      </p:sp>
      <p:sp>
        <p:nvSpPr>
          <p:cNvPr id="52" name="Rectangle 77"/>
          <p:cNvSpPr/>
          <p:nvPr/>
        </p:nvSpPr>
        <p:spPr>
          <a:xfrm>
            <a:off x="8534625" y="4467289"/>
            <a:ext cx="1398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solidFill>
                  <a:srgbClr val="726F6F"/>
                </a:solidFill>
              </a:rPr>
              <a:t>CONTENTS 02</a:t>
            </a:r>
            <a:endParaRPr lang="en-US" sz="1400" b="1" dirty="0" smtClean="0">
              <a:solidFill>
                <a:srgbClr val="726F6F"/>
              </a:solidFill>
            </a:endParaRPr>
          </a:p>
        </p:txBody>
      </p:sp>
      <p:sp>
        <p:nvSpPr>
          <p:cNvPr id="54" name="Rectangle 79"/>
          <p:cNvSpPr/>
          <p:nvPr/>
        </p:nvSpPr>
        <p:spPr>
          <a:xfrm>
            <a:off x="1510172" y="4467289"/>
            <a:ext cx="1398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solidFill>
                  <a:srgbClr val="726F6F"/>
                </a:solidFill>
              </a:rPr>
              <a:t>CONTENTS 03</a:t>
            </a:r>
            <a:endParaRPr lang="en-US" sz="1400" b="1" dirty="0" smtClean="0">
              <a:solidFill>
                <a:srgbClr val="726F6F"/>
              </a:solidFill>
            </a:endParaRPr>
          </a:p>
        </p:txBody>
      </p:sp>
      <p:sp>
        <p:nvSpPr>
          <p:cNvPr id="31" name="Rectangle 74"/>
          <p:cNvSpPr/>
          <p:nvPr/>
        </p:nvSpPr>
        <p:spPr>
          <a:xfrm>
            <a:off x="1505300" y="2294933"/>
            <a:ext cx="21715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1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en-US" sz="1100" dirty="0" smtClean="0">
              <a:solidFill>
                <a:srgbClr val="A7A5A6"/>
              </a:solidFill>
            </a:endParaRPr>
          </a:p>
        </p:txBody>
      </p:sp>
      <p:sp>
        <p:nvSpPr>
          <p:cNvPr id="32" name="Rectangle 74"/>
          <p:cNvSpPr/>
          <p:nvPr/>
        </p:nvSpPr>
        <p:spPr>
          <a:xfrm>
            <a:off x="8534625" y="2304205"/>
            <a:ext cx="21715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1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en-US" sz="1100" dirty="0" smtClean="0">
              <a:solidFill>
                <a:srgbClr val="A7A5A6"/>
              </a:solidFill>
            </a:endParaRPr>
          </a:p>
        </p:txBody>
      </p:sp>
      <p:sp>
        <p:nvSpPr>
          <p:cNvPr id="33" name="Rectangle 74"/>
          <p:cNvSpPr/>
          <p:nvPr/>
        </p:nvSpPr>
        <p:spPr>
          <a:xfrm>
            <a:off x="8532554" y="4781955"/>
            <a:ext cx="21715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1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en-US" sz="1100" dirty="0" smtClean="0">
              <a:solidFill>
                <a:srgbClr val="A7A5A6"/>
              </a:solidFill>
            </a:endParaRPr>
          </a:p>
        </p:txBody>
      </p:sp>
      <p:sp>
        <p:nvSpPr>
          <p:cNvPr id="34" name="Rectangle 74"/>
          <p:cNvSpPr/>
          <p:nvPr/>
        </p:nvSpPr>
        <p:spPr>
          <a:xfrm>
            <a:off x="1571800" y="4781955"/>
            <a:ext cx="217154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1100" dirty="0">
                <a:solidFill>
                  <a:srgbClr val="A7A5A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text</a:t>
            </a:r>
            <a:endParaRPr lang="en-US" sz="1100" dirty="0" smtClean="0">
              <a:solidFill>
                <a:srgbClr val="A7A5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직사각형 38"/>
          <p:cNvSpPr/>
          <p:nvPr/>
        </p:nvSpPr>
        <p:spPr>
          <a:xfrm>
            <a:off x="3785392" y="3182587"/>
            <a:ext cx="640080" cy="627017"/>
          </a:xfrm>
          <a:prstGeom prst="rect">
            <a:avLst/>
          </a:prstGeom>
          <a:solidFill>
            <a:srgbClr val="F77E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4634478" y="3182587"/>
            <a:ext cx="640080" cy="627017"/>
          </a:xfrm>
          <a:prstGeom prst="rect">
            <a:avLst/>
          </a:prstGeom>
          <a:solidFill>
            <a:srgbClr val="1AA5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5483564" y="3182587"/>
            <a:ext cx="640080" cy="627017"/>
          </a:xfrm>
          <a:prstGeom prst="rect">
            <a:avLst/>
          </a:prstGeom>
          <a:solidFill>
            <a:srgbClr val="93D3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6332650" y="3182587"/>
            <a:ext cx="640080" cy="627017"/>
          </a:xfrm>
          <a:prstGeom prst="rect">
            <a:avLst/>
          </a:prstGeom>
          <a:solidFill>
            <a:srgbClr val="726F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사각형 45"/>
          <p:cNvSpPr/>
          <p:nvPr/>
        </p:nvSpPr>
        <p:spPr>
          <a:xfrm>
            <a:off x="7240519" y="3182587"/>
            <a:ext cx="640080" cy="627017"/>
          </a:xfrm>
          <a:prstGeom prst="rect">
            <a:avLst/>
          </a:prstGeom>
          <a:solidFill>
            <a:srgbClr val="A7A5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8148388" y="3182587"/>
            <a:ext cx="640080" cy="627017"/>
          </a:xfrm>
          <a:prstGeom prst="rect">
            <a:avLst/>
          </a:prstGeom>
          <a:solidFill>
            <a:srgbClr val="EFEF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2877523" y="3182586"/>
            <a:ext cx="640080" cy="627017"/>
          </a:xfrm>
          <a:prstGeom prst="rect">
            <a:avLst/>
          </a:prstGeom>
          <a:solidFill>
            <a:srgbClr val="FEC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210032" y="2170807"/>
            <a:ext cx="5133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spc="-150" smtClean="0">
                <a:solidFill>
                  <a:srgbClr val="726F6F"/>
                </a:solidFill>
              </a:rPr>
              <a:t>사용 색상테마</a:t>
            </a:r>
            <a:endParaRPr lang="ko-KR" altLang="en-US" sz="4800" spc="-150">
              <a:solidFill>
                <a:srgbClr val="72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947337" y="2967335"/>
            <a:ext cx="42973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148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54</Words>
  <Application>Microsoft Office PowerPoint</Application>
  <PresentationFormat>사용자 지정</PresentationFormat>
  <Paragraphs>36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굴림</vt:lpstr>
      <vt:lpstr>Arial</vt:lpstr>
      <vt:lpstr>맑은 고딕</vt:lpstr>
      <vt:lpstr>나눔고딕 ExtraBold</vt:lpstr>
      <vt:lpstr>나눔바른고딕</vt:lpstr>
      <vt:lpstr>Arial Black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 sj</dc:creator>
  <cp:lastModifiedBy>Registered User</cp:lastModifiedBy>
  <cp:revision>81</cp:revision>
  <dcterms:created xsi:type="dcterms:W3CDTF">2015-01-20T04:53:08Z</dcterms:created>
  <dcterms:modified xsi:type="dcterms:W3CDTF">2015-05-12T06:40:02Z</dcterms:modified>
</cp:coreProperties>
</file>