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8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69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3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29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00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9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09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21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68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3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EE51-BDE6-4F8D-B03C-E51B370F584C}" type="datetimeFigureOut">
              <a:rPr lang="ko-KR" altLang="en-US" smtClean="0"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E35E-A7FE-4F1A-A023-D6B9118DED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76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chemeClr val="tx2">
                <a:lumMod val="100000"/>
              </a:schemeClr>
            </a:gs>
            <a:gs pos="100000">
              <a:schemeClr val="tx2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763688" y="1988840"/>
            <a:ext cx="2880320" cy="2880320"/>
          </a:xfrm>
          <a:custGeom>
            <a:avLst/>
            <a:gdLst/>
            <a:ahLst/>
            <a:cxnLst/>
            <a:rect l="l" t="t" r="r" b="b"/>
            <a:pathLst>
              <a:path w="3744416" h="3744416">
                <a:moveTo>
                  <a:pt x="0" y="0"/>
                </a:moveTo>
                <a:lnTo>
                  <a:pt x="3744416" y="0"/>
                </a:lnTo>
                <a:lnTo>
                  <a:pt x="3744416" y="477053"/>
                </a:lnTo>
                <a:lnTo>
                  <a:pt x="3498033" y="477053"/>
                </a:lnTo>
                <a:lnTo>
                  <a:pt x="3498033" y="246383"/>
                </a:lnTo>
                <a:lnTo>
                  <a:pt x="246383" y="246383"/>
                </a:lnTo>
                <a:lnTo>
                  <a:pt x="246383" y="3498033"/>
                </a:lnTo>
                <a:lnTo>
                  <a:pt x="3498033" y="3498033"/>
                </a:lnTo>
                <a:lnTo>
                  <a:pt x="3498033" y="3267363"/>
                </a:lnTo>
                <a:lnTo>
                  <a:pt x="3744416" y="3267363"/>
                </a:lnTo>
                <a:lnTo>
                  <a:pt x="3744416" y="3744416"/>
                </a:lnTo>
                <a:lnTo>
                  <a:pt x="0" y="3744416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6917" y="2628080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10X10 Bold" pitchFamily="50" charset="-127"/>
                <a:ea typeface="10X10 Bold" pitchFamily="50" charset="-127"/>
              </a:rPr>
              <a:t>제 목</a:t>
            </a:r>
            <a:endParaRPr lang="ko-KR" altLang="en-US" sz="6000" dirty="0">
              <a:solidFill>
                <a:schemeClr val="accent3">
                  <a:lumMod val="60000"/>
                  <a:lumOff val="40000"/>
                </a:schemeClr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604954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학 과 </a:t>
            </a:r>
            <a:r>
              <a:rPr lang="en-US" altLang="ko-KR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:</a:t>
            </a:r>
          </a:p>
          <a:p>
            <a:r>
              <a:rPr lang="ko-KR" altLang="en-US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학 번 </a:t>
            </a:r>
            <a:r>
              <a:rPr lang="en-US" altLang="ko-KR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:</a:t>
            </a:r>
          </a:p>
          <a:p>
            <a:r>
              <a:rPr lang="ko-KR" altLang="en-US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이 </a:t>
            </a:r>
            <a:r>
              <a:rPr lang="ko-KR" altLang="en-US" sz="2000" dirty="0" err="1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름</a:t>
            </a:r>
            <a:r>
              <a:rPr lang="ko-KR" altLang="en-US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 </a:t>
            </a:r>
            <a:r>
              <a:rPr lang="en-US" altLang="ko-KR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:</a:t>
            </a:r>
            <a:endParaRPr lang="ko-KR" altLang="en-US" sz="2000" dirty="0">
              <a:solidFill>
                <a:srgbClr val="26C6FF"/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643674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10X10 Bold" pitchFamily="50" charset="-127"/>
                <a:ea typeface="10X10 Bold" pitchFamily="50" charset="-127"/>
              </a:rPr>
              <a:t>WOONI REPUBLIC</a:t>
            </a:r>
            <a:endParaRPr lang="ko-KR" altLang="en-US" dirty="0">
              <a:solidFill>
                <a:schemeClr val="tx2">
                  <a:lumMod val="40000"/>
                  <a:lumOff val="60000"/>
                </a:schemeClr>
              </a:solidFill>
              <a:latin typeface="10X10 Bold" pitchFamily="50" charset="-127"/>
              <a:ea typeface="10X10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3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chemeClr val="tx2">
                <a:lumMod val="100000"/>
              </a:schemeClr>
            </a:gs>
            <a:gs pos="100000">
              <a:schemeClr val="tx2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467544" y="-171400"/>
            <a:ext cx="3528392" cy="4508927"/>
            <a:chOff x="323528" y="-287839"/>
            <a:chExt cx="3528392" cy="4508927"/>
          </a:xfrm>
        </p:grpSpPr>
        <p:sp>
          <p:nvSpPr>
            <p:cNvPr id="6" name="TextBox 5"/>
            <p:cNvSpPr txBox="1"/>
            <p:nvPr/>
          </p:nvSpPr>
          <p:spPr>
            <a:xfrm rot="1076017">
              <a:off x="323528" y="-287839"/>
              <a:ext cx="3211085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700" dirty="0" smtClean="0">
                  <a:gradFill flip="none" rotWithShape="1">
                    <a:gsLst>
                      <a:gs pos="0">
                        <a:srgbClr val="26C6FF">
                          <a:shade val="30000"/>
                          <a:satMod val="115000"/>
                        </a:srgbClr>
                      </a:gs>
                      <a:gs pos="50000">
                        <a:srgbClr val="26C6FF">
                          <a:shade val="67500"/>
                          <a:satMod val="115000"/>
                        </a:srgbClr>
                      </a:gs>
                      <a:gs pos="100000">
                        <a:srgbClr val="26C6FF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latin typeface="10X10 Bold" pitchFamily="50" charset="-127"/>
                  <a:ea typeface="10X10 Bold" pitchFamily="50" charset="-127"/>
                </a:rPr>
                <a:t>C</a:t>
              </a:r>
              <a:endParaRPr lang="ko-KR" altLang="en-US" sz="8000" dirty="0">
                <a:gradFill flip="none" rotWithShape="1">
                  <a:gsLst>
                    <a:gs pos="0">
                      <a:srgbClr val="26C6FF">
                        <a:shade val="30000"/>
                        <a:satMod val="115000"/>
                      </a:srgbClr>
                    </a:gs>
                    <a:gs pos="50000">
                      <a:srgbClr val="26C6FF">
                        <a:shade val="67500"/>
                        <a:satMod val="115000"/>
                      </a:srgbClr>
                    </a:gs>
                    <a:gs pos="100000">
                      <a:srgbClr val="26C6F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10X10 Bold" pitchFamily="50" charset="-127"/>
                <a:ea typeface="10X10 Bold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58706" y="1558533"/>
              <a:ext cx="2193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600" dirty="0" smtClean="0">
                  <a:solidFill>
                    <a:schemeClr val="bg1"/>
                  </a:solidFill>
                  <a:latin typeface="10X10 Bold" pitchFamily="50" charset="-127"/>
                  <a:ea typeface="10X10 Bold" pitchFamily="50" charset="-127"/>
                </a:rPr>
                <a:t>ontents</a:t>
              </a:r>
              <a:endParaRPr lang="ko-KR" altLang="en-US" sz="3600" dirty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3851920" y="1196752"/>
            <a:ext cx="2193214" cy="2330229"/>
            <a:chOff x="6499729" y="992384"/>
            <a:chExt cx="2193214" cy="2330229"/>
          </a:xfrm>
        </p:grpSpPr>
        <p:sp>
          <p:nvSpPr>
            <p:cNvPr id="3" name="직사각형 2"/>
            <p:cNvSpPr/>
            <p:nvPr/>
          </p:nvSpPr>
          <p:spPr>
            <a:xfrm rot="900000">
              <a:off x="6876256" y="992384"/>
              <a:ext cx="1440160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3800" dirty="0" smtClean="0">
                  <a:gradFill flip="none" rotWithShape="1">
                    <a:gsLst>
                      <a:gs pos="0">
                        <a:srgbClr val="26C6FF">
                          <a:shade val="30000"/>
                          <a:satMod val="115000"/>
                        </a:srgbClr>
                      </a:gs>
                      <a:gs pos="50000">
                        <a:srgbClr val="26C6FF">
                          <a:shade val="67500"/>
                          <a:satMod val="115000"/>
                        </a:srgbClr>
                      </a:gs>
                      <a:gs pos="100000">
                        <a:srgbClr val="26C6FF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latin typeface="10X10 Bold" pitchFamily="50" charset="-127"/>
                  <a:ea typeface="10X10 Bold" pitchFamily="50" charset="-127"/>
                </a:rPr>
                <a:t>1</a:t>
              </a:r>
              <a:endParaRPr lang="ko-KR" altLang="en-US" dirty="0">
                <a:gradFill flip="none" rotWithShape="1">
                  <a:gsLst>
                    <a:gs pos="0">
                      <a:srgbClr val="26C6FF">
                        <a:shade val="30000"/>
                        <a:satMod val="115000"/>
                      </a:srgbClr>
                    </a:gs>
                    <a:gs pos="50000">
                      <a:srgbClr val="26C6FF">
                        <a:shade val="67500"/>
                        <a:satMod val="115000"/>
                      </a:srgbClr>
                    </a:gs>
                    <a:gs pos="100000">
                      <a:srgbClr val="26C6F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10X10 Bold" pitchFamily="50" charset="-127"/>
                <a:ea typeface="10X10 Bold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99729" y="2860948"/>
              <a:ext cx="2193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10X10 Bold" pitchFamily="50" charset="-127"/>
                  <a:ea typeface="10X10 Bold" pitchFamily="50" charset="-127"/>
                </a:rPr>
                <a:t>part. title</a:t>
              </a:r>
              <a:endParaRPr lang="ko-KR" altLang="en-US" sz="2400" dirty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6555250" y="2052947"/>
            <a:ext cx="2193214" cy="2367038"/>
            <a:chOff x="3475393" y="2366298"/>
            <a:chExt cx="2193214" cy="2367038"/>
          </a:xfrm>
        </p:grpSpPr>
        <p:sp>
          <p:nvSpPr>
            <p:cNvPr id="9" name="직사각형 8"/>
            <p:cNvSpPr/>
            <p:nvPr/>
          </p:nvSpPr>
          <p:spPr>
            <a:xfrm rot="20700000">
              <a:off x="3851920" y="2366298"/>
              <a:ext cx="1440160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3800" dirty="0" smtClean="0">
                  <a:gradFill flip="none" rotWithShape="1">
                    <a:gsLst>
                      <a:gs pos="0">
                        <a:srgbClr val="26C6FF">
                          <a:shade val="30000"/>
                          <a:satMod val="115000"/>
                        </a:srgbClr>
                      </a:gs>
                      <a:gs pos="50000">
                        <a:srgbClr val="26C6FF">
                          <a:shade val="67500"/>
                          <a:satMod val="115000"/>
                        </a:srgbClr>
                      </a:gs>
                      <a:gs pos="100000">
                        <a:srgbClr val="26C6FF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latin typeface="10X10 Bold" pitchFamily="50" charset="-127"/>
                  <a:ea typeface="10X10 Bold" pitchFamily="50" charset="-127"/>
                </a:rPr>
                <a:t>2</a:t>
              </a:r>
              <a:endParaRPr lang="ko-KR" altLang="en-US" dirty="0">
                <a:gradFill flip="none" rotWithShape="1">
                  <a:gsLst>
                    <a:gs pos="0">
                      <a:srgbClr val="26C6FF">
                        <a:shade val="30000"/>
                        <a:satMod val="115000"/>
                      </a:srgbClr>
                    </a:gs>
                    <a:gs pos="50000">
                      <a:srgbClr val="26C6FF">
                        <a:shade val="67500"/>
                        <a:satMod val="115000"/>
                      </a:srgbClr>
                    </a:gs>
                    <a:gs pos="100000">
                      <a:srgbClr val="26C6F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10X10 Bold" pitchFamily="50" charset="-127"/>
                <a:ea typeface="10X10 Bold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75393" y="4271671"/>
              <a:ext cx="2193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10X10 Bold" pitchFamily="50" charset="-127"/>
                  <a:ea typeface="10X10 Bold" pitchFamily="50" charset="-127"/>
                </a:rPr>
                <a:t>part. title</a:t>
              </a:r>
              <a:endParaRPr lang="ko-KR" altLang="en-US" sz="2400" dirty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4486713" y="3960043"/>
            <a:ext cx="2193214" cy="2286162"/>
            <a:chOff x="382976" y="4088728"/>
            <a:chExt cx="2193214" cy="2286162"/>
          </a:xfrm>
        </p:grpSpPr>
        <p:sp>
          <p:nvSpPr>
            <p:cNvPr id="10" name="직사각형 9"/>
            <p:cNvSpPr/>
            <p:nvPr/>
          </p:nvSpPr>
          <p:spPr>
            <a:xfrm rot="900000">
              <a:off x="873795" y="4088728"/>
              <a:ext cx="1440160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3800" dirty="0" smtClean="0">
                  <a:gradFill flip="none" rotWithShape="1">
                    <a:gsLst>
                      <a:gs pos="0">
                        <a:srgbClr val="26C6FF">
                          <a:shade val="30000"/>
                          <a:satMod val="115000"/>
                        </a:srgbClr>
                      </a:gs>
                      <a:gs pos="50000">
                        <a:srgbClr val="26C6FF">
                          <a:shade val="67500"/>
                          <a:satMod val="115000"/>
                        </a:srgbClr>
                      </a:gs>
                      <a:gs pos="100000">
                        <a:srgbClr val="26C6FF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latin typeface="10X10 Bold" pitchFamily="50" charset="-127"/>
                  <a:ea typeface="10X10 Bold" pitchFamily="50" charset="-127"/>
                </a:rPr>
                <a:t>3</a:t>
              </a:r>
              <a:endParaRPr lang="ko-KR" altLang="en-US" dirty="0">
                <a:gradFill flip="none" rotWithShape="1">
                  <a:gsLst>
                    <a:gs pos="0">
                      <a:srgbClr val="26C6FF">
                        <a:shade val="30000"/>
                        <a:satMod val="115000"/>
                      </a:srgbClr>
                    </a:gs>
                    <a:gs pos="50000">
                      <a:srgbClr val="26C6FF">
                        <a:shade val="67500"/>
                        <a:satMod val="115000"/>
                      </a:srgbClr>
                    </a:gs>
                    <a:gs pos="100000">
                      <a:srgbClr val="26C6F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10X10 Bold" pitchFamily="50" charset="-127"/>
                <a:ea typeface="10X10 Bold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2976" y="5913225"/>
              <a:ext cx="2193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10X10 Bold" pitchFamily="50" charset="-127"/>
                  <a:ea typeface="10X10 Bold" pitchFamily="50" charset="-127"/>
                </a:rPr>
                <a:t>part. title</a:t>
              </a:r>
              <a:endParaRPr lang="ko-KR" altLang="en-US" sz="2400" dirty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347864" y="643674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10X10 Bold" pitchFamily="50" charset="-127"/>
                <a:ea typeface="10X10 Bold" pitchFamily="50" charset="-127"/>
              </a:rPr>
              <a:t>WOONI REPUBLIC</a:t>
            </a:r>
            <a:endParaRPr lang="ko-KR" altLang="en-US" dirty="0">
              <a:solidFill>
                <a:schemeClr val="tx2">
                  <a:lumMod val="40000"/>
                  <a:lumOff val="60000"/>
                </a:schemeClr>
              </a:solidFill>
              <a:latin typeface="10X10 Bold" pitchFamily="50" charset="-127"/>
              <a:ea typeface="10X10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37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chemeClr val="tx2">
                <a:lumMod val="100000"/>
              </a:schemeClr>
            </a:gs>
            <a:gs pos="100000">
              <a:schemeClr val="tx2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7684" y="507450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P</a:t>
            </a:r>
            <a:r>
              <a:rPr lang="en-US" altLang="ko-KR" sz="4400" dirty="0" smtClean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rPr>
              <a:t>ART </a:t>
            </a:r>
            <a:r>
              <a:rPr lang="en-US" altLang="ko-KR" sz="4400" dirty="0" smtClean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rPr>
              <a:t>1 </a:t>
            </a:r>
            <a:r>
              <a:rPr lang="en-US" altLang="ko-KR" sz="4400" dirty="0" smtClean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rPr>
              <a:t>TITLE</a:t>
            </a:r>
            <a:endParaRPr lang="ko-KR" altLang="en-US" sz="4400" dirty="0">
              <a:solidFill>
                <a:schemeClr val="bg1"/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684" y="125946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PRESENTATION PART </a:t>
            </a:r>
            <a:r>
              <a:rPr lang="en-US" altLang="ko-KR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3 </a:t>
            </a:r>
            <a:r>
              <a:rPr lang="en-US" altLang="ko-KR" dirty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SUB TITLE</a:t>
            </a:r>
            <a:endParaRPr lang="ko-KR" altLang="en-US" dirty="0">
              <a:solidFill>
                <a:srgbClr val="26C6FF"/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643674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10X10 Bold" pitchFamily="50" charset="-127"/>
                <a:ea typeface="10X10 Bold" pitchFamily="50" charset="-127"/>
              </a:rPr>
              <a:t>WOONI REPUBLIC</a:t>
            </a:r>
            <a:endParaRPr lang="ko-KR" altLang="en-US" dirty="0">
              <a:solidFill>
                <a:schemeClr val="tx2">
                  <a:lumMod val="40000"/>
                  <a:lumOff val="60000"/>
                </a:schemeClr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9" name="액자 3"/>
          <p:cNvSpPr/>
          <p:nvPr/>
        </p:nvSpPr>
        <p:spPr>
          <a:xfrm>
            <a:off x="1187624" y="2780928"/>
            <a:ext cx="2164027" cy="2164027"/>
          </a:xfrm>
          <a:custGeom>
            <a:avLst/>
            <a:gdLst/>
            <a:ahLst/>
            <a:cxnLst/>
            <a:rect l="l" t="t" r="r" b="b"/>
            <a:pathLst>
              <a:path w="3744416" h="3744416">
                <a:moveTo>
                  <a:pt x="0" y="0"/>
                </a:moveTo>
                <a:lnTo>
                  <a:pt x="3744416" y="0"/>
                </a:lnTo>
                <a:lnTo>
                  <a:pt x="3744416" y="477053"/>
                </a:lnTo>
                <a:lnTo>
                  <a:pt x="3498033" y="477053"/>
                </a:lnTo>
                <a:lnTo>
                  <a:pt x="3498033" y="246383"/>
                </a:lnTo>
                <a:lnTo>
                  <a:pt x="246383" y="246383"/>
                </a:lnTo>
                <a:lnTo>
                  <a:pt x="246383" y="3498033"/>
                </a:lnTo>
                <a:lnTo>
                  <a:pt x="3498033" y="3498033"/>
                </a:lnTo>
                <a:lnTo>
                  <a:pt x="3498033" y="3267363"/>
                </a:lnTo>
                <a:lnTo>
                  <a:pt x="3744416" y="3267363"/>
                </a:lnTo>
                <a:lnTo>
                  <a:pt x="3744416" y="3744416"/>
                </a:lnTo>
                <a:lnTo>
                  <a:pt x="0" y="3744416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chemeClr val="tx2">
                <a:lumMod val="100000"/>
              </a:schemeClr>
            </a:gs>
            <a:gs pos="100000">
              <a:schemeClr val="tx2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763688" y="1988840"/>
            <a:ext cx="2880320" cy="2880320"/>
          </a:xfrm>
          <a:custGeom>
            <a:avLst/>
            <a:gdLst/>
            <a:ahLst/>
            <a:cxnLst/>
            <a:rect l="l" t="t" r="r" b="b"/>
            <a:pathLst>
              <a:path w="3744416" h="3744416">
                <a:moveTo>
                  <a:pt x="0" y="0"/>
                </a:moveTo>
                <a:lnTo>
                  <a:pt x="3744416" y="0"/>
                </a:lnTo>
                <a:lnTo>
                  <a:pt x="3744416" y="477053"/>
                </a:lnTo>
                <a:lnTo>
                  <a:pt x="3498033" y="477053"/>
                </a:lnTo>
                <a:lnTo>
                  <a:pt x="3498033" y="246383"/>
                </a:lnTo>
                <a:lnTo>
                  <a:pt x="246383" y="246383"/>
                </a:lnTo>
                <a:lnTo>
                  <a:pt x="246383" y="3498033"/>
                </a:lnTo>
                <a:lnTo>
                  <a:pt x="3498033" y="3498033"/>
                </a:lnTo>
                <a:lnTo>
                  <a:pt x="3498033" y="3267363"/>
                </a:lnTo>
                <a:lnTo>
                  <a:pt x="3744416" y="3267363"/>
                </a:lnTo>
                <a:lnTo>
                  <a:pt x="3744416" y="3744416"/>
                </a:lnTo>
                <a:lnTo>
                  <a:pt x="0" y="3744416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708920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rPr>
              <a:t>THA</a:t>
            </a:r>
            <a:r>
              <a:rPr lang="en-US" altLang="ko-KR" sz="6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N</a:t>
            </a:r>
            <a:r>
              <a:rPr lang="en-US" altLang="ko-KR" sz="6000" dirty="0" smtClean="0">
                <a:solidFill>
                  <a:schemeClr val="bg1"/>
                </a:solidFill>
                <a:latin typeface="10X10 Bold" pitchFamily="50" charset="-127"/>
                <a:ea typeface="10X10 Bold" pitchFamily="50" charset="-127"/>
              </a:rPr>
              <a:t>K YOU</a:t>
            </a:r>
            <a:endParaRPr lang="ko-KR" altLang="en-US" sz="6000" dirty="0">
              <a:solidFill>
                <a:schemeClr val="bg1"/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604954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PRESENTATION MAIN TITLE  |  </a:t>
            </a:r>
            <a:r>
              <a:rPr lang="ko-KR" altLang="en-US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글꼴 </a:t>
            </a:r>
            <a:r>
              <a:rPr lang="en-US" altLang="ko-KR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10X10</a:t>
            </a:r>
            <a:r>
              <a:rPr lang="ko-KR" altLang="en-US" sz="2000" dirty="0" smtClean="0">
                <a:solidFill>
                  <a:srgbClr val="26C6FF"/>
                </a:solidFill>
                <a:latin typeface="10X10 Bold" pitchFamily="50" charset="-127"/>
                <a:ea typeface="10X10 Bold" pitchFamily="50" charset="-127"/>
              </a:rPr>
              <a:t>체</a:t>
            </a:r>
            <a:endParaRPr lang="ko-KR" altLang="en-US" sz="2000" dirty="0">
              <a:solidFill>
                <a:srgbClr val="26C6FF"/>
              </a:solidFill>
              <a:latin typeface="10X10 Bold" pitchFamily="50" charset="-127"/>
              <a:ea typeface="10X10 Bold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643674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10X10 Bold" pitchFamily="50" charset="-127"/>
                <a:ea typeface="10X10 Bold" pitchFamily="50" charset="-127"/>
              </a:rPr>
              <a:t>WOONI REPUBLIC</a:t>
            </a:r>
            <a:endParaRPr lang="ko-KR" altLang="en-US" dirty="0">
              <a:solidFill>
                <a:schemeClr val="tx2">
                  <a:lumMod val="40000"/>
                  <a:lumOff val="60000"/>
                </a:schemeClr>
              </a:solidFill>
              <a:latin typeface="10X10 Bold" pitchFamily="50" charset="-127"/>
              <a:ea typeface="10X10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62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</Words>
  <Application>Microsoft Office PowerPoint</Application>
  <PresentationFormat>화면 슬라이드 쇼(4:3)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Jiwoon</dc:creator>
  <cp:lastModifiedBy>Registered User</cp:lastModifiedBy>
  <cp:revision>8</cp:revision>
  <dcterms:created xsi:type="dcterms:W3CDTF">2013-09-09T15:14:25Z</dcterms:created>
  <dcterms:modified xsi:type="dcterms:W3CDTF">2015-04-27T00:49:14Z</dcterms:modified>
</cp:coreProperties>
</file>