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4" r:id="rId5"/>
    <p:sldId id="268" r:id="rId6"/>
    <p:sldId id="269" r:id="rId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014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48F86-E79F-4B09-A4C1-48D335DB1827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CFA01-37F7-4B05-B529-F7E3C5E109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44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CFA01-37F7-4B05-B529-F7E3C5E109A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67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40C8-E0C3-413F-987D-EA5A065958A0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A842-3920-412E-8384-929010553F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29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40C8-E0C3-413F-987D-EA5A065958A0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A842-3920-412E-8384-929010553F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89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40C8-E0C3-413F-987D-EA5A065958A0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A842-3920-412E-8384-929010553F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5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40C8-E0C3-413F-987D-EA5A065958A0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A842-3920-412E-8384-929010553F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44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40C8-E0C3-413F-987D-EA5A065958A0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A842-3920-412E-8384-929010553F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322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40C8-E0C3-413F-987D-EA5A065958A0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A842-3920-412E-8384-929010553F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13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40C8-E0C3-413F-987D-EA5A065958A0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A842-3920-412E-8384-929010553F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62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40C8-E0C3-413F-987D-EA5A065958A0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A842-3920-412E-8384-929010553F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14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40C8-E0C3-413F-987D-EA5A065958A0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A842-3920-412E-8384-929010553F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84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40C8-E0C3-413F-987D-EA5A065958A0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A842-3920-412E-8384-929010553F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36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40C8-E0C3-413F-987D-EA5A065958A0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AA842-3920-412E-8384-929010553F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52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40C8-E0C3-413F-987D-EA5A065958A0}" type="datetimeFigureOut">
              <a:rPr lang="ko-KR" altLang="en-US" smtClean="0"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AA842-3920-412E-8384-929010553F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46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9000">
                <a:schemeClr val="tx1">
                  <a:alpha val="77000"/>
                </a:schemeClr>
              </a:gs>
              <a:gs pos="71000">
                <a:schemeClr val="tx1">
                  <a:alpha val="52000"/>
                </a:schemeClr>
              </a:gs>
              <a:gs pos="94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-2412776" y="1419622"/>
            <a:ext cx="2016224" cy="2016224"/>
          </a:xfrm>
          <a:prstGeom prst="ellipse">
            <a:avLst/>
          </a:prstGeom>
          <a:noFill/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357644" y="1518778"/>
            <a:ext cx="4428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PRESENTATION</a:t>
            </a:r>
            <a:endParaRPr lang="ko-KR" altLang="en-US" sz="48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7042" y="2699651"/>
            <a:ext cx="849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 과 </a:t>
            </a:r>
            <a:r>
              <a:rPr lang="en-US" altLang="ko-KR" sz="20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</a:t>
            </a:r>
          </a:p>
          <a:p>
            <a:pPr algn="ctr"/>
            <a:r>
              <a:rPr lang="ko-KR" altLang="en-US" sz="20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 번 </a:t>
            </a:r>
            <a:r>
              <a:rPr lang="en-US" altLang="ko-KR" sz="20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</a:t>
            </a:r>
          </a:p>
          <a:p>
            <a:pPr algn="ctr"/>
            <a:r>
              <a:rPr lang="ko-KR" altLang="en-US" sz="20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</a:t>
            </a:r>
            <a:r>
              <a:rPr lang="ko-KR" altLang="en-US" sz="200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름</a:t>
            </a:r>
            <a:r>
              <a:rPr lang="ko-KR" altLang="en-US" sz="20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0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</a:t>
            </a:r>
            <a:endParaRPr lang="ko-KR" altLang="en-US" sz="20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84" y="3867894"/>
            <a:ext cx="173196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7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213"/>
            <a:ext cx="9144793" cy="514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타원 7"/>
          <p:cNvSpPr/>
          <p:nvPr/>
        </p:nvSpPr>
        <p:spPr>
          <a:xfrm>
            <a:off x="-2484784" y="1534021"/>
            <a:ext cx="2016224" cy="2016224"/>
          </a:xfrm>
          <a:prstGeom prst="ellipse">
            <a:avLst/>
          </a:prstGeom>
          <a:noFill/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11387" y="650181"/>
            <a:ext cx="1842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INDEX</a:t>
            </a:r>
            <a:endParaRPr lang="ko-KR" altLang="en-US" sz="4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77032" y="-1"/>
            <a:ext cx="5866968" cy="5145257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667702" y="1133911"/>
            <a:ext cx="1660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FF99"/>
                </a:solidFill>
                <a:latin typeface="나눔바른고딕" pitchFamily="50" charset="-127"/>
                <a:ea typeface="나눔바른고딕" pitchFamily="50" charset="-127"/>
              </a:rPr>
              <a:t>01</a:t>
            </a:r>
            <a:r>
              <a:rPr lang="en-US" altLang="ko-KR" sz="20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CONTENTS</a:t>
            </a:r>
            <a:endParaRPr lang="ko-KR" altLang="en-US" sz="20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7702" y="2041275"/>
            <a:ext cx="1660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FF99"/>
                </a:solidFill>
                <a:latin typeface="나눔바른고딕" pitchFamily="50" charset="-127"/>
                <a:ea typeface="나눔바른고딕" pitchFamily="50" charset="-127"/>
              </a:rPr>
              <a:t>02</a:t>
            </a:r>
            <a:r>
              <a:rPr lang="en-US" altLang="ko-KR" sz="20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CONTENTS</a:t>
            </a:r>
            <a:endParaRPr lang="ko-KR" altLang="en-US" sz="20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7702" y="2976502"/>
            <a:ext cx="1660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FF99"/>
                </a:solidFill>
                <a:latin typeface="나눔바른고딕" pitchFamily="50" charset="-127"/>
                <a:ea typeface="나눔바른고딕" pitchFamily="50" charset="-127"/>
              </a:rPr>
              <a:t>03</a:t>
            </a:r>
            <a:r>
              <a:rPr lang="en-US" altLang="ko-KR" sz="20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CONTENTS</a:t>
            </a:r>
            <a:endParaRPr lang="ko-KR" altLang="en-US" sz="20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7702" y="3870215"/>
            <a:ext cx="1660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FF99"/>
                </a:solidFill>
                <a:latin typeface="나눔바른고딕" pitchFamily="50" charset="-127"/>
                <a:ea typeface="나눔바른고딕" pitchFamily="50" charset="-127"/>
              </a:rPr>
              <a:t>04</a:t>
            </a:r>
            <a:r>
              <a:rPr lang="en-US" altLang="ko-KR" sz="20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CONTENTS</a:t>
            </a:r>
            <a:endParaRPr lang="ko-KR" altLang="en-US" sz="20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7650" y="1419622"/>
            <a:ext cx="157447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SMALL CONTENTS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SMALL CONTENTS</a:t>
            </a:r>
            <a:endParaRPr lang="ko-KR" altLang="en-US" sz="1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7650" y="2326986"/>
            <a:ext cx="157447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SMALL CONTENTS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SMALL CONTENTS</a:t>
            </a:r>
            <a:endParaRPr lang="ko-KR" altLang="en-US" sz="1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7650" y="3262213"/>
            <a:ext cx="157447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SMALL CONTENTS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SMALL CONTENTS</a:t>
            </a:r>
            <a:endParaRPr lang="ko-KR" altLang="en-US" sz="1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7650" y="4155926"/>
            <a:ext cx="157447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SMALL CONTENTS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SMALL CONTENTS</a:t>
            </a:r>
            <a:endParaRPr lang="ko-KR" altLang="en-US" sz="1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8254" r="8254" b="8254"/>
          <a:stretch/>
        </p:blipFill>
        <p:spPr bwMode="auto">
          <a:xfrm>
            <a:off x="7452320" y="4156612"/>
            <a:ext cx="1381412" cy="10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1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213"/>
            <a:ext cx="9144793" cy="514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8254" r="8254" b="8254"/>
          <a:stretch/>
        </p:blipFill>
        <p:spPr bwMode="auto">
          <a:xfrm>
            <a:off x="3881690" y="4170066"/>
            <a:ext cx="1381412" cy="10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31413" y="2232204"/>
            <a:ext cx="2881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CONTENTS</a:t>
            </a:r>
            <a:endParaRPr lang="ko-KR" altLang="en-US" sz="36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2797" y="3151994"/>
            <a:ext cx="1678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SMALL CONTENTS</a:t>
            </a:r>
          </a:p>
          <a:p>
            <a:pPr algn="ctr">
              <a:lnSpc>
                <a:spcPct val="150000"/>
              </a:lnSpc>
            </a:pPr>
            <a:r>
              <a:rPr lang="en-US" altLang="ko-KR" sz="16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SMALL CONTENTS</a:t>
            </a:r>
            <a:endParaRPr lang="ko-KR" altLang="en-US" sz="1600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2466464" y="1979808"/>
            <a:ext cx="4211864" cy="1095998"/>
            <a:chOff x="2484560" y="1979808"/>
            <a:chExt cx="4211864" cy="1095998"/>
          </a:xfrm>
        </p:grpSpPr>
        <p:sp>
          <p:nvSpPr>
            <p:cNvPr id="21" name="직사각형 20"/>
            <p:cNvSpPr/>
            <p:nvPr/>
          </p:nvSpPr>
          <p:spPr>
            <a:xfrm>
              <a:off x="2484560" y="2069238"/>
              <a:ext cx="4175672" cy="1006568"/>
            </a:xfrm>
            <a:prstGeom prst="rect">
              <a:avLst/>
            </a:prstGeom>
            <a:noFill/>
            <a:ln w="9525">
              <a:solidFill>
                <a:srgbClr val="00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 rot="21266016">
              <a:off x="2517595" y="1979808"/>
              <a:ext cx="4175672" cy="1006568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 rot="298886">
              <a:off x="2520752" y="2051816"/>
              <a:ext cx="4175672" cy="1006568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92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213"/>
            <a:ext cx="9144793" cy="514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8254" r="8254" b="8254"/>
          <a:stretch/>
        </p:blipFill>
        <p:spPr bwMode="auto">
          <a:xfrm>
            <a:off x="7501864" y="4166494"/>
            <a:ext cx="1381412" cy="102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249892" y="-92547"/>
            <a:ext cx="8647949" cy="5244582"/>
            <a:chOff x="2484560" y="1979669"/>
            <a:chExt cx="4215657" cy="1078715"/>
          </a:xfrm>
        </p:grpSpPr>
        <p:sp>
          <p:nvSpPr>
            <p:cNvPr id="12" name="직사각형 11"/>
            <p:cNvSpPr/>
            <p:nvPr/>
          </p:nvSpPr>
          <p:spPr>
            <a:xfrm rot="21435837">
              <a:off x="2484560" y="2043279"/>
              <a:ext cx="4175672" cy="1006568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 rot="21266016">
              <a:off x="2524545" y="1979669"/>
              <a:ext cx="4175672" cy="1065443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 rot="298886">
              <a:off x="2520752" y="2051816"/>
              <a:ext cx="4175672" cy="1006568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1560" y="318294"/>
            <a:ext cx="2235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CONTENTS</a:t>
            </a:r>
            <a:endParaRPr lang="ko-KR" altLang="en-US" sz="28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26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9000">
                <a:schemeClr val="tx1">
                  <a:alpha val="77000"/>
                </a:schemeClr>
              </a:gs>
              <a:gs pos="71000">
                <a:schemeClr val="tx1">
                  <a:alpha val="52000"/>
                </a:schemeClr>
              </a:gs>
              <a:gs pos="94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-2412776" y="1419622"/>
            <a:ext cx="2016224" cy="2016224"/>
          </a:xfrm>
          <a:prstGeom prst="ellipse">
            <a:avLst/>
          </a:prstGeom>
          <a:noFill/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71" y="3437508"/>
            <a:ext cx="2304256" cy="178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994907"/>
            <a:ext cx="19510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9000">
                <a:schemeClr val="tx1">
                  <a:alpha val="77000"/>
                </a:schemeClr>
              </a:gs>
              <a:gs pos="71000">
                <a:schemeClr val="tx1">
                  <a:alpha val="52000"/>
                </a:schemeClr>
              </a:gs>
              <a:gs pos="94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-2412776" y="1419622"/>
            <a:ext cx="2016224" cy="2016224"/>
          </a:xfrm>
          <a:prstGeom prst="ellipse">
            <a:avLst/>
          </a:prstGeom>
          <a:noFill/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89" y="3405366"/>
            <a:ext cx="2376602" cy="179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7694"/>
            <a:ext cx="36576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9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46</Words>
  <Application>Microsoft Office PowerPoint</Application>
  <PresentationFormat>화면 슬라이드 쇼(16:9)</PresentationFormat>
  <Paragraphs>22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JIHOON Lee</dc:creator>
  <cp:lastModifiedBy>Registered User</cp:lastModifiedBy>
  <cp:revision>17</cp:revision>
  <dcterms:created xsi:type="dcterms:W3CDTF">2015-04-20T04:31:31Z</dcterms:created>
  <dcterms:modified xsi:type="dcterms:W3CDTF">2015-04-27T00:29:50Z</dcterms:modified>
</cp:coreProperties>
</file>