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5243"/>
    <a:srgbClr val="E9E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829" y="0"/>
            <a:ext cx="12241829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2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82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148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bg>
      <p:bgPr>
        <a:solidFill>
          <a:srgbClr val="E9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60710"/>
            <a:ext cx="37188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3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12241829" cy="6858000"/>
          </a:xfrm>
          <a:prstGeom prst="rect">
            <a:avLst/>
          </a:prstGeom>
          <a:solidFill>
            <a:srgbClr val="E9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/>
          <a:srcRect r="75457"/>
          <a:stretch/>
        </p:blipFill>
        <p:spPr>
          <a:xfrm>
            <a:off x="0" y="-12787"/>
            <a:ext cx="3004457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73 -0.00439 L 2.5E-6 -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-12700" y="-1"/>
            <a:ext cx="12254529" cy="6870787"/>
          </a:xfrm>
          <a:prstGeom prst="rect">
            <a:avLst/>
          </a:prstGeom>
          <a:solidFill>
            <a:srgbClr val="E9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/>
          <a:srcRect l="74454"/>
          <a:stretch/>
        </p:blipFill>
        <p:spPr>
          <a:xfrm>
            <a:off x="9114503" y="-12787"/>
            <a:ext cx="3127326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86 -0.00439 L 2.5E-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91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78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72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3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48598-6D35-43ED-A7A9-749CF1B40A27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83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0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3" name="TextBox 21312"/>
          <p:cNvSpPr txBox="1"/>
          <p:nvPr/>
        </p:nvSpPr>
        <p:spPr>
          <a:xfrm flipH="1">
            <a:off x="3381444" y="2113210"/>
            <a:ext cx="4970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srgbClr val="CE5243"/>
                </a:solidFill>
                <a:latin typeface="Kozuka Gothic Pr6N EL" panose="020B0200000000000000" pitchFamily="34" charset="-128"/>
              </a:rPr>
              <a:t>T I T L E </a:t>
            </a:r>
            <a:endParaRPr lang="ko-KR" altLang="en-US" sz="6600" dirty="0">
              <a:solidFill>
                <a:srgbClr val="CE5243"/>
              </a:solidFill>
              <a:latin typeface="Kozuka Gothic Pr6N EL" panose="020B0200000000000000" pitchFamily="34" charset="-128"/>
            </a:endParaRPr>
          </a:p>
        </p:txBody>
      </p:sp>
      <p:sp>
        <p:nvSpPr>
          <p:cNvPr id="21314" name="TextBox 21313"/>
          <p:cNvSpPr txBox="1"/>
          <p:nvPr/>
        </p:nvSpPr>
        <p:spPr>
          <a:xfrm flipH="1">
            <a:off x="3324367" y="3858332"/>
            <a:ext cx="4970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 과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</a:p>
          <a:p>
            <a:pPr algn="ctr"/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 번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</a:p>
          <a:p>
            <a:pPr algn="ctr"/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 </a:t>
            </a: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름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318" name="자유형 21317"/>
          <p:cNvSpPr/>
          <p:nvPr/>
        </p:nvSpPr>
        <p:spPr>
          <a:xfrm>
            <a:off x="3128584" y="-3979221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19" name="자유형 21318"/>
          <p:cNvSpPr/>
          <p:nvPr/>
        </p:nvSpPr>
        <p:spPr>
          <a:xfrm rot="18736421">
            <a:off x="4531943" y="-3915928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20" name="자유형 21319"/>
          <p:cNvSpPr/>
          <p:nvPr/>
        </p:nvSpPr>
        <p:spPr>
          <a:xfrm rot="331925">
            <a:off x="6369812" y="-4695631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21" name="자유형 21320"/>
          <p:cNvSpPr/>
          <p:nvPr/>
        </p:nvSpPr>
        <p:spPr>
          <a:xfrm>
            <a:off x="9716632" y="-2311243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22" name="자유형 21321"/>
          <p:cNvSpPr/>
          <p:nvPr/>
        </p:nvSpPr>
        <p:spPr>
          <a:xfrm rot="1608913">
            <a:off x="1759189" y="-2475414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23" name="자유형 21322"/>
          <p:cNvSpPr/>
          <p:nvPr/>
        </p:nvSpPr>
        <p:spPr>
          <a:xfrm rot="19805913">
            <a:off x="1313495" y="-8412978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24" name="자유형 21323"/>
          <p:cNvSpPr/>
          <p:nvPr/>
        </p:nvSpPr>
        <p:spPr>
          <a:xfrm rot="2248380">
            <a:off x="8746653" y="-5722525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25" name="자유형 21324"/>
          <p:cNvSpPr/>
          <p:nvPr/>
        </p:nvSpPr>
        <p:spPr>
          <a:xfrm rot="21029506">
            <a:off x="8198119" y="-2481311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26" name="자유형 21325"/>
          <p:cNvSpPr/>
          <p:nvPr/>
        </p:nvSpPr>
        <p:spPr>
          <a:xfrm rot="1016121">
            <a:off x="4411876" y="-7830674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27" name="자유형 21326"/>
          <p:cNvSpPr/>
          <p:nvPr/>
        </p:nvSpPr>
        <p:spPr>
          <a:xfrm rot="1905762">
            <a:off x="2793226" y="-1054188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28" name="자유형 21327"/>
          <p:cNvSpPr/>
          <p:nvPr/>
        </p:nvSpPr>
        <p:spPr>
          <a:xfrm rot="21351188">
            <a:off x="11007449" y="-2506780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29" name="자유형 21328"/>
          <p:cNvSpPr/>
          <p:nvPr/>
        </p:nvSpPr>
        <p:spPr>
          <a:xfrm rot="21351188">
            <a:off x="3518752" y="-2416014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30" name="자유형 21329"/>
          <p:cNvSpPr/>
          <p:nvPr/>
        </p:nvSpPr>
        <p:spPr>
          <a:xfrm rot="1096458">
            <a:off x="1573788" y="-889708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31" name="자유형 21330"/>
          <p:cNvSpPr/>
          <p:nvPr/>
        </p:nvSpPr>
        <p:spPr>
          <a:xfrm>
            <a:off x="7106969" y="-1602920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32" name="자유형 21331"/>
          <p:cNvSpPr/>
          <p:nvPr/>
        </p:nvSpPr>
        <p:spPr>
          <a:xfrm rot="1608913">
            <a:off x="10743281" y="-7373497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33" name="자유형 21332"/>
          <p:cNvSpPr/>
          <p:nvPr/>
        </p:nvSpPr>
        <p:spPr>
          <a:xfrm rot="21351188">
            <a:off x="8558890" y="-800731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34" name="자유형 21333"/>
          <p:cNvSpPr/>
          <p:nvPr/>
        </p:nvSpPr>
        <p:spPr>
          <a:xfrm rot="3177687">
            <a:off x="8790437" y="-8069289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35" name="자유형 21334"/>
          <p:cNvSpPr/>
          <p:nvPr/>
        </p:nvSpPr>
        <p:spPr>
          <a:xfrm rot="331925">
            <a:off x="3762397" y="-5859781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36" name="자유형 21335"/>
          <p:cNvSpPr/>
          <p:nvPr/>
        </p:nvSpPr>
        <p:spPr>
          <a:xfrm>
            <a:off x="9912415" y="-5272465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37" name="자유형 21336"/>
          <p:cNvSpPr/>
          <p:nvPr/>
        </p:nvSpPr>
        <p:spPr>
          <a:xfrm>
            <a:off x="9081854" y="-4086999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38" name="자유형 21337"/>
          <p:cNvSpPr/>
          <p:nvPr/>
        </p:nvSpPr>
        <p:spPr>
          <a:xfrm>
            <a:off x="5958961" y="-7021392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39" name="자유형 21338"/>
          <p:cNvSpPr/>
          <p:nvPr/>
        </p:nvSpPr>
        <p:spPr>
          <a:xfrm rot="18736421">
            <a:off x="5320651" y="-2285884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40" name="자유형 21339"/>
          <p:cNvSpPr/>
          <p:nvPr/>
        </p:nvSpPr>
        <p:spPr>
          <a:xfrm rot="1016121">
            <a:off x="4297701" y="-1129401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41" name="자유형 21340"/>
          <p:cNvSpPr/>
          <p:nvPr/>
        </p:nvSpPr>
        <p:spPr>
          <a:xfrm>
            <a:off x="2013496" y="-4797102"/>
            <a:ext cx="391566" cy="591135"/>
          </a:xfrm>
          <a:custGeom>
            <a:avLst/>
            <a:gdLst>
              <a:gd name="connsiteX0" fmla="*/ 238854 w 471054"/>
              <a:gd name="connsiteY0" fmla="*/ 0 h 711135"/>
              <a:gd name="connsiteX1" fmla="*/ 463851 w 471054"/>
              <a:gd name="connsiteY1" fmla="*/ 387927 h 711135"/>
              <a:gd name="connsiteX2" fmla="*/ 453786 w 471054"/>
              <a:gd name="connsiteY2" fmla="*/ 387927 h 711135"/>
              <a:gd name="connsiteX3" fmla="*/ 466269 w 471054"/>
              <a:gd name="connsiteY3" fmla="*/ 428141 h 711135"/>
              <a:gd name="connsiteX4" fmla="*/ 471054 w 471054"/>
              <a:gd name="connsiteY4" fmla="*/ 475608 h 711135"/>
              <a:gd name="connsiteX5" fmla="*/ 235527 w 471054"/>
              <a:gd name="connsiteY5" fmla="*/ 711135 h 711135"/>
              <a:gd name="connsiteX6" fmla="*/ 0 w 471054"/>
              <a:gd name="connsiteY6" fmla="*/ 475608 h 711135"/>
              <a:gd name="connsiteX7" fmla="*/ 4785 w 471054"/>
              <a:gd name="connsiteY7" fmla="*/ 428141 h 711135"/>
              <a:gd name="connsiteX8" fmla="*/ 17268 w 471054"/>
              <a:gd name="connsiteY8" fmla="*/ 387927 h 711135"/>
              <a:gd name="connsiteX9" fmla="*/ 13856 w 471054"/>
              <a:gd name="connsiteY9" fmla="*/ 387927 h 7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54" h="711135">
                <a:moveTo>
                  <a:pt x="238854" y="0"/>
                </a:moveTo>
                <a:lnTo>
                  <a:pt x="463851" y="387927"/>
                </a:lnTo>
                <a:lnTo>
                  <a:pt x="453786" y="387927"/>
                </a:lnTo>
                <a:lnTo>
                  <a:pt x="466269" y="428141"/>
                </a:lnTo>
                <a:cubicBezTo>
                  <a:pt x="469407" y="443473"/>
                  <a:pt x="471054" y="459348"/>
                  <a:pt x="471054" y="475608"/>
                </a:cubicBezTo>
                <a:cubicBezTo>
                  <a:pt x="471054" y="605686"/>
                  <a:pt x="365605" y="711135"/>
                  <a:pt x="235527" y="711135"/>
                </a:cubicBezTo>
                <a:cubicBezTo>
                  <a:pt x="105449" y="711135"/>
                  <a:pt x="0" y="605686"/>
                  <a:pt x="0" y="475608"/>
                </a:cubicBezTo>
                <a:cubicBezTo>
                  <a:pt x="0" y="459348"/>
                  <a:pt x="1648" y="443473"/>
                  <a:pt x="4785" y="428141"/>
                </a:cubicBezTo>
                <a:lnTo>
                  <a:pt x="17268" y="387927"/>
                </a:lnTo>
                <a:lnTo>
                  <a:pt x="13856" y="387927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.97431 " pathEditMode="relative" ptsTypes="AA">
                                      <p:cBhvr>
                                        <p:cTn id="6" dur="10000" fill="hold"/>
                                        <p:tgtEl>
                                          <p:spTgt spid="21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4.16667E-7 1.9743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21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7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1.97431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21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7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8.33333E-7 1.9743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21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7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3.54167E-6 1.9743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21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7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-0.24961 1.47754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21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738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28412 1.7912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21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8956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26028 1.75278 " pathEditMode="relative" rAng="0" ptsTypes="AA">
                                      <p:cBhvr>
                                        <p:cTn id="20" dur="10000" fill="hold"/>
                                        <p:tgtEl>
                                          <p:spTgt spid="21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876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33463 2.15417 " pathEditMode="relative" rAng="0" ptsTypes="AA">
                                      <p:cBhvr>
                                        <p:cTn id="22" dur="10000" fill="hold"/>
                                        <p:tgtEl>
                                          <p:spTgt spid="21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1077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21055 1.84167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21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9208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3542 1.59236 " pathEditMode="relative" rAng="0" ptsTypes="AA">
                                      <p:cBhvr>
                                        <p:cTn id="26" dur="10000" fill="hold"/>
                                        <p:tgtEl>
                                          <p:spTgt spid="21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7960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18164 1.8037 " pathEditMode="relative" rAng="0" ptsTypes="AA">
                                      <p:cBhvr>
                                        <p:cTn id="28" dur="10000" fill="hold"/>
                                        <p:tgtEl>
                                          <p:spTgt spid="21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9" y="9018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16966 1.68888 " pathEditMode="relative" rAng="0" ptsTypes="AA">
                                      <p:cBhvr>
                                        <p:cTn id="30" dur="10000" fill="hold"/>
                                        <p:tgtEl>
                                          <p:spTgt spid="21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844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1.66667E-6 1.97431 " pathEditMode="relative" rAng="0" ptsTypes="AA">
                                      <p:cBhvr>
                                        <p:cTn id="32" dur="10000" fill="hold"/>
                                        <p:tgtEl>
                                          <p:spTgt spid="21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70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16928 1.47638 " pathEditMode="relative" rAng="0" ptsTypes="AA">
                                      <p:cBhvr>
                                        <p:cTn id="34" dur="10000" fill="hold"/>
                                        <p:tgtEl>
                                          <p:spTgt spid="21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738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29414 1.72893 " pathEditMode="relative" rAng="0" ptsTypes="AA">
                                      <p:cBhvr>
                                        <p:cTn id="36" dur="10000" fill="hold"/>
                                        <p:tgtEl>
                                          <p:spTgt spid="21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4" y="8643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44518 1.68402 " pathEditMode="relative" rAng="0" ptsTypes="AA">
                                      <p:cBhvr>
                                        <p:cTn id="38" dur="10000" fill="hold"/>
                                        <p:tgtEl>
                                          <p:spTgt spid="21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66" y="8421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6.25E-7 1.9743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21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70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66394 1.81805 " pathEditMode="relative" rAng="0" ptsTypes="AA">
                                      <p:cBhvr>
                                        <p:cTn id="42" dur="10000" fill="hold"/>
                                        <p:tgtEl>
                                          <p:spTgt spid="21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3" y="9090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1.97431 " pathEditMode="relative" rAng="0" ptsTypes="AA">
                                      <p:cBhvr>
                                        <p:cTn id="44" dur="10000" fill="hold"/>
                                        <p:tgtEl>
                                          <p:spTgt spid="21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70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46393 2.12523 " pathEditMode="relative" rAng="0" ptsTypes="AA">
                                      <p:cBhvr>
                                        <p:cTn id="46" dur="10000" fill="hold"/>
                                        <p:tgtEl>
                                          <p:spTgt spid="21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10625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29623 1.52153 " pathEditMode="relative" rAng="0" ptsTypes="AA">
                                      <p:cBhvr>
                                        <p:cTn id="48" dur="10000" fill="hold"/>
                                        <p:tgtEl>
                                          <p:spTgt spid="21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7606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33984 0.58218 " pathEditMode="relative" rAng="0" ptsTypes="AA">
                                      <p:cBhvr>
                                        <p:cTn id="50" dur="10000" fill="hold"/>
                                        <p:tgtEl>
                                          <p:spTgt spid="21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2909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022E-16 L 0.49974 1.94653 " pathEditMode="relative" rAng="0" ptsTypes="AA">
                                      <p:cBhvr>
                                        <p:cTn id="52" dur="10000" fill="hold"/>
                                        <p:tgtEl>
                                          <p:spTgt spid="21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7" y="9731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18" grpId="0" animBg="1"/>
      <p:bldP spid="21318" grpId="1" animBg="1"/>
      <p:bldP spid="21319" grpId="0" animBg="1"/>
      <p:bldP spid="21319" grpId="1" animBg="1"/>
      <p:bldP spid="21320" grpId="0" animBg="1"/>
      <p:bldP spid="21320" grpId="1" animBg="1"/>
      <p:bldP spid="21321" grpId="0" animBg="1"/>
      <p:bldP spid="21321" grpId="1" animBg="1"/>
      <p:bldP spid="21322" grpId="0" animBg="1"/>
      <p:bldP spid="21322" grpId="1" animBg="1"/>
      <p:bldP spid="21323" grpId="0" animBg="1"/>
      <p:bldP spid="21323" grpId="1" animBg="1"/>
      <p:bldP spid="21324" grpId="0" animBg="1"/>
      <p:bldP spid="21324" grpId="1" animBg="1"/>
      <p:bldP spid="21325" grpId="0" animBg="1"/>
      <p:bldP spid="21325" grpId="1" animBg="1"/>
      <p:bldP spid="21326" grpId="0" animBg="1"/>
      <p:bldP spid="21326" grpId="1" animBg="1"/>
      <p:bldP spid="21327" grpId="0" animBg="1"/>
      <p:bldP spid="21327" grpId="1" animBg="1"/>
      <p:bldP spid="21328" grpId="0" animBg="1"/>
      <p:bldP spid="21328" grpId="1" animBg="1"/>
      <p:bldP spid="21329" grpId="0" animBg="1"/>
      <p:bldP spid="21329" grpId="1" animBg="1"/>
      <p:bldP spid="21330" grpId="0" animBg="1"/>
      <p:bldP spid="21330" grpId="1" animBg="1"/>
      <p:bldP spid="21331" grpId="0" animBg="1"/>
      <p:bldP spid="21331" grpId="1" animBg="1"/>
      <p:bldP spid="21332" grpId="0" animBg="1"/>
      <p:bldP spid="21332" grpId="1" animBg="1"/>
      <p:bldP spid="21333" grpId="0" animBg="1"/>
      <p:bldP spid="21333" grpId="1" animBg="1"/>
      <p:bldP spid="21334" grpId="0" animBg="1"/>
      <p:bldP spid="21334" grpId="1" animBg="1"/>
      <p:bldP spid="21335" grpId="0" animBg="1"/>
      <p:bldP spid="21335" grpId="1" animBg="1"/>
      <p:bldP spid="21336" grpId="0" animBg="1"/>
      <p:bldP spid="21336" grpId="1" animBg="1"/>
      <p:bldP spid="21337" grpId="0" animBg="1"/>
      <p:bldP spid="21337" grpId="1" animBg="1"/>
      <p:bldP spid="21338" grpId="0" animBg="1"/>
      <p:bldP spid="21338" grpId="1" animBg="1"/>
      <p:bldP spid="21339" grpId="0" animBg="1"/>
      <p:bldP spid="21339" grpId="1" animBg="1"/>
      <p:bldP spid="21340" grpId="0" animBg="1"/>
      <p:bldP spid="21340" grpId="1" animBg="1"/>
      <p:bldP spid="21341" grpId="0" animBg="1"/>
      <p:bldP spid="2134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1634" y="1373080"/>
            <a:ext cx="2285021" cy="228502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3543" y="1373080"/>
            <a:ext cx="2285021" cy="228502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1634" y="3750903"/>
            <a:ext cx="2285021" cy="22850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2864895" y="3983995"/>
            <a:ext cx="328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No.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1 Contents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2864895" y="4532962"/>
            <a:ext cx="328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No.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2 Contents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2864895" y="5081930"/>
            <a:ext cx="328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No.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3 Contents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822657" y="1957742"/>
            <a:ext cx="32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solidFill>
                  <a:srgbClr val="CE5243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I N D E X</a:t>
            </a:r>
            <a:endParaRPr lang="ko-KR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4010" y="3759195"/>
            <a:ext cx="2286198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2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0708" y="2530640"/>
            <a:ext cx="546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 h a n k     y o u</a:t>
            </a:r>
          </a:p>
        </p:txBody>
      </p:sp>
    </p:spTree>
    <p:extLst>
      <p:ext uri="{BB962C8B-B14F-4D97-AF65-F5344CB8AC3E}">
        <p14:creationId xmlns:p14="http://schemas.microsoft.com/office/powerpoint/2010/main" val="22309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진홍색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사용자 지정 2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fault theme" id="{63D97651-9F09-4B96-A8BE-BCF06120534C}" vid="{32553D14-C644-4D00-8AF9-F760326BB1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133</TotalTime>
  <Words>39</Words>
  <Application>Microsoft Office PowerPoint</Application>
  <PresentationFormat>사용자 지정</PresentationFormat>
  <Paragraphs>9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default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이혜강</dc:creator>
  <cp:lastModifiedBy>Registered User</cp:lastModifiedBy>
  <cp:revision>19</cp:revision>
  <dcterms:created xsi:type="dcterms:W3CDTF">2015-03-24T04:29:49Z</dcterms:created>
  <dcterms:modified xsi:type="dcterms:W3CDTF">2015-04-27T00:20:33Z</dcterms:modified>
</cp:coreProperties>
</file>