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5715000" type="screen16x10"/>
  <p:notesSz cx="6858000" cy="9144000"/>
  <p:defaultTextStyle>
    <a:defPPr>
      <a:defRPr lang="ko-KR"/>
    </a:defPPr>
    <a:lvl1pPr marL="0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 userDrawn="1">
          <p15:clr>
            <a:srgbClr val="A4A3A4"/>
          </p15:clr>
        </p15:guide>
        <p15:guide id="2" pos="7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5867"/>
    <a:srgbClr val="EDECEC"/>
    <a:srgbClr val="D40B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55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-450" y="-102"/>
      </p:cViewPr>
      <p:guideLst>
        <p:guide orient="horz" pos="1800"/>
        <p:guide pos="7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E9A50-4F69-40E2-A6CE-83899513DF2E}" type="datetimeFigureOut">
              <a:rPr lang="ko-KR" altLang="en-US" smtClean="0"/>
              <a:t>2015-04-14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14949-845F-4EAE-B955-27B5B89865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618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14949-845F-4EAE-B955-27B5B8986583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07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rmAutofit fontScale="90000"/>
          </a:bodyPr>
          <a:lstStyle>
            <a:lvl1pPr>
              <a:defRPr lang="en-US" sz="4000" dirty="0">
                <a:solidFill>
                  <a:srgbClr val="755867"/>
                </a:solidFill>
              </a:defRPr>
            </a:lvl1pPr>
          </a:lstStyle>
          <a:p>
            <a:pPr lvl="0"/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ADSTORE.TISTORY.COM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C016-34BB-4B14-9B71-75F0E710CCA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33"/>
          <p:cNvSpPr/>
          <p:nvPr userDrawn="1"/>
        </p:nvSpPr>
        <p:spPr>
          <a:xfrm rot="1560000">
            <a:off x="102857" y="-1626312"/>
            <a:ext cx="10729360" cy="5018759"/>
          </a:xfrm>
          <a:custGeom>
            <a:avLst/>
            <a:gdLst>
              <a:gd name="connsiteX0" fmla="*/ 0 w 11147516"/>
              <a:gd name="connsiteY0" fmla="*/ 0 h 4857555"/>
              <a:gd name="connsiteX1" fmla="*/ 11147516 w 11147516"/>
              <a:gd name="connsiteY1" fmla="*/ 0 h 4857555"/>
              <a:gd name="connsiteX2" fmla="*/ 11147516 w 11147516"/>
              <a:gd name="connsiteY2" fmla="*/ 4857555 h 4857555"/>
              <a:gd name="connsiteX3" fmla="*/ 0 w 11147516"/>
              <a:gd name="connsiteY3" fmla="*/ 4857555 h 4857555"/>
              <a:gd name="connsiteX4" fmla="*/ 0 w 11147516"/>
              <a:gd name="connsiteY4" fmla="*/ 0 h 4857555"/>
              <a:gd name="connsiteX0" fmla="*/ 0 w 11147516"/>
              <a:gd name="connsiteY0" fmla="*/ 4857555 h 4857555"/>
              <a:gd name="connsiteX1" fmla="*/ 11147516 w 11147516"/>
              <a:gd name="connsiteY1" fmla="*/ 0 h 4857555"/>
              <a:gd name="connsiteX2" fmla="*/ 11147516 w 11147516"/>
              <a:gd name="connsiteY2" fmla="*/ 4857555 h 4857555"/>
              <a:gd name="connsiteX3" fmla="*/ 0 w 11147516"/>
              <a:gd name="connsiteY3" fmla="*/ 4857555 h 4857555"/>
              <a:gd name="connsiteX0" fmla="*/ 0 w 11147516"/>
              <a:gd name="connsiteY0" fmla="*/ 4800127 h 4800127"/>
              <a:gd name="connsiteX1" fmla="*/ 8323774 w 11147516"/>
              <a:gd name="connsiteY1" fmla="*/ 0 h 4800127"/>
              <a:gd name="connsiteX2" fmla="*/ 11147516 w 11147516"/>
              <a:gd name="connsiteY2" fmla="*/ 4800127 h 4800127"/>
              <a:gd name="connsiteX3" fmla="*/ 0 w 11147516"/>
              <a:gd name="connsiteY3" fmla="*/ 4800127 h 4800127"/>
              <a:gd name="connsiteX0" fmla="*/ 0 w 11147516"/>
              <a:gd name="connsiteY0" fmla="*/ 4800127 h 4800127"/>
              <a:gd name="connsiteX1" fmla="*/ 2912276 w 11147516"/>
              <a:gd name="connsiteY1" fmla="*/ 3091594 h 4800127"/>
              <a:gd name="connsiteX2" fmla="*/ 8323774 w 11147516"/>
              <a:gd name="connsiteY2" fmla="*/ 0 h 4800127"/>
              <a:gd name="connsiteX3" fmla="*/ 11147516 w 11147516"/>
              <a:gd name="connsiteY3" fmla="*/ 4800127 h 4800127"/>
              <a:gd name="connsiteX4" fmla="*/ 0 w 11147516"/>
              <a:gd name="connsiteY4" fmla="*/ 4800127 h 4800127"/>
              <a:gd name="connsiteX0" fmla="*/ 0 w 11147516"/>
              <a:gd name="connsiteY0" fmla="*/ 4800127 h 4800127"/>
              <a:gd name="connsiteX1" fmla="*/ 115231 w 11147516"/>
              <a:gd name="connsiteY1" fmla="*/ 4097997 h 4800127"/>
              <a:gd name="connsiteX2" fmla="*/ 8323774 w 11147516"/>
              <a:gd name="connsiteY2" fmla="*/ 0 h 4800127"/>
              <a:gd name="connsiteX3" fmla="*/ 11147516 w 11147516"/>
              <a:gd name="connsiteY3" fmla="*/ 4800127 h 4800127"/>
              <a:gd name="connsiteX4" fmla="*/ 0 w 11147516"/>
              <a:gd name="connsiteY4" fmla="*/ 4800127 h 4800127"/>
              <a:gd name="connsiteX0" fmla="*/ 429547 w 11032285"/>
              <a:gd name="connsiteY0" fmla="*/ 4976220 h 4976220"/>
              <a:gd name="connsiteX1" fmla="*/ 0 w 11032285"/>
              <a:gd name="connsiteY1" fmla="*/ 4097997 h 4976220"/>
              <a:gd name="connsiteX2" fmla="*/ 8208543 w 11032285"/>
              <a:gd name="connsiteY2" fmla="*/ 0 h 4976220"/>
              <a:gd name="connsiteX3" fmla="*/ 11032285 w 11032285"/>
              <a:gd name="connsiteY3" fmla="*/ 4800127 h 4976220"/>
              <a:gd name="connsiteX4" fmla="*/ 429547 w 11032285"/>
              <a:gd name="connsiteY4" fmla="*/ 4976220 h 4976220"/>
              <a:gd name="connsiteX0" fmla="*/ 425140 w 11032285"/>
              <a:gd name="connsiteY0" fmla="*/ 5031585 h 5031585"/>
              <a:gd name="connsiteX1" fmla="*/ 0 w 11032285"/>
              <a:gd name="connsiteY1" fmla="*/ 4097997 h 5031585"/>
              <a:gd name="connsiteX2" fmla="*/ 8208543 w 11032285"/>
              <a:gd name="connsiteY2" fmla="*/ 0 h 5031585"/>
              <a:gd name="connsiteX3" fmla="*/ 11032285 w 11032285"/>
              <a:gd name="connsiteY3" fmla="*/ 4800127 h 5031585"/>
              <a:gd name="connsiteX4" fmla="*/ 425140 w 11032285"/>
              <a:gd name="connsiteY4" fmla="*/ 5031585 h 5031585"/>
              <a:gd name="connsiteX0" fmla="*/ 425140 w 10443668"/>
              <a:gd name="connsiteY0" fmla="*/ 5031585 h 5092488"/>
              <a:gd name="connsiteX1" fmla="*/ 0 w 10443668"/>
              <a:gd name="connsiteY1" fmla="*/ 4097997 h 5092488"/>
              <a:gd name="connsiteX2" fmla="*/ 8208543 w 10443668"/>
              <a:gd name="connsiteY2" fmla="*/ 0 h 5092488"/>
              <a:gd name="connsiteX3" fmla="*/ 10443668 w 10443668"/>
              <a:gd name="connsiteY3" fmla="*/ 5092488 h 5092488"/>
              <a:gd name="connsiteX4" fmla="*/ 425140 w 10443668"/>
              <a:gd name="connsiteY4" fmla="*/ 5031585 h 5092488"/>
              <a:gd name="connsiteX0" fmla="*/ 425140 w 10729360"/>
              <a:gd name="connsiteY0" fmla="*/ 5031585 h 5031585"/>
              <a:gd name="connsiteX1" fmla="*/ 0 w 10729360"/>
              <a:gd name="connsiteY1" fmla="*/ 4097997 h 5031585"/>
              <a:gd name="connsiteX2" fmla="*/ 8208543 w 10729360"/>
              <a:gd name="connsiteY2" fmla="*/ 0 h 5031585"/>
              <a:gd name="connsiteX3" fmla="*/ 10729360 w 10729360"/>
              <a:gd name="connsiteY3" fmla="*/ 4982492 h 5031585"/>
              <a:gd name="connsiteX4" fmla="*/ 425140 w 10729360"/>
              <a:gd name="connsiteY4" fmla="*/ 5031585 h 5031585"/>
              <a:gd name="connsiteX0" fmla="*/ 425140 w 10729360"/>
              <a:gd name="connsiteY0" fmla="*/ 5074012 h 5074012"/>
              <a:gd name="connsiteX1" fmla="*/ 0 w 10729360"/>
              <a:gd name="connsiteY1" fmla="*/ 4140424 h 5074012"/>
              <a:gd name="connsiteX2" fmla="*/ 8272552 w 10729360"/>
              <a:gd name="connsiteY2" fmla="*/ 0 h 5074012"/>
              <a:gd name="connsiteX3" fmla="*/ 10729360 w 10729360"/>
              <a:gd name="connsiteY3" fmla="*/ 5024919 h 5074012"/>
              <a:gd name="connsiteX4" fmla="*/ 425140 w 10729360"/>
              <a:gd name="connsiteY4" fmla="*/ 5074012 h 5074012"/>
              <a:gd name="connsiteX0" fmla="*/ 425140 w 10729360"/>
              <a:gd name="connsiteY0" fmla="*/ 4819107 h 4819107"/>
              <a:gd name="connsiteX1" fmla="*/ 0 w 10729360"/>
              <a:gd name="connsiteY1" fmla="*/ 3885519 h 4819107"/>
              <a:gd name="connsiteX2" fmla="*/ 8016294 w 10729360"/>
              <a:gd name="connsiteY2" fmla="*/ 0 h 4819107"/>
              <a:gd name="connsiteX3" fmla="*/ 10729360 w 10729360"/>
              <a:gd name="connsiteY3" fmla="*/ 4770014 h 4819107"/>
              <a:gd name="connsiteX4" fmla="*/ 425140 w 10729360"/>
              <a:gd name="connsiteY4" fmla="*/ 4819107 h 4819107"/>
              <a:gd name="connsiteX0" fmla="*/ 425140 w 10729360"/>
              <a:gd name="connsiteY0" fmla="*/ 5018759 h 5018759"/>
              <a:gd name="connsiteX1" fmla="*/ 0 w 10729360"/>
              <a:gd name="connsiteY1" fmla="*/ 4085171 h 5018759"/>
              <a:gd name="connsiteX2" fmla="*/ 8225550 w 10729360"/>
              <a:gd name="connsiteY2" fmla="*/ 0 h 5018759"/>
              <a:gd name="connsiteX3" fmla="*/ 10729360 w 10729360"/>
              <a:gd name="connsiteY3" fmla="*/ 4969666 h 5018759"/>
              <a:gd name="connsiteX4" fmla="*/ 425140 w 10729360"/>
              <a:gd name="connsiteY4" fmla="*/ 5018759 h 5018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29360" h="5018759">
                <a:moveTo>
                  <a:pt x="425140" y="5018759"/>
                </a:moveTo>
                <a:lnTo>
                  <a:pt x="0" y="4085171"/>
                </a:lnTo>
                <a:lnTo>
                  <a:pt x="8225550" y="0"/>
                </a:lnTo>
                <a:lnTo>
                  <a:pt x="10729360" y="4969666"/>
                </a:lnTo>
                <a:lnTo>
                  <a:pt x="425140" y="5018759"/>
                </a:lnTo>
                <a:close/>
              </a:path>
            </a:pathLst>
          </a:custGeom>
          <a:solidFill>
            <a:srgbClr val="D40B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33"/>
          <p:cNvSpPr/>
          <p:nvPr userDrawn="1"/>
        </p:nvSpPr>
        <p:spPr>
          <a:xfrm rot="1560000">
            <a:off x="138842" y="-1820460"/>
            <a:ext cx="10514922" cy="4183908"/>
          </a:xfrm>
          <a:custGeom>
            <a:avLst/>
            <a:gdLst>
              <a:gd name="connsiteX0" fmla="*/ 0 w 11147516"/>
              <a:gd name="connsiteY0" fmla="*/ 0 h 4857555"/>
              <a:gd name="connsiteX1" fmla="*/ 11147516 w 11147516"/>
              <a:gd name="connsiteY1" fmla="*/ 0 h 4857555"/>
              <a:gd name="connsiteX2" fmla="*/ 11147516 w 11147516"/>
              <a:gd name="connsiteY2" fmla="*/ 4857555 h 4857555"/>
              <a:gd name="connsiteX3" fmla="*/ 0 w 11147516"/>
              <a:gd name="connsiteY3" fmla="*/ 4857555 h 4857555"/>
              <a:gd name="connsiteX4" fmla="*/ 0 w 11147516"/>
              <a:gd name="connsiteY4" fmla="*/ 0 h 4857555"/>
              <a:gd name="connsiteX0" fmla="*/ 0 w 11147516"/>
              <a:gd name="connsiteY0" fmla="*/ 4857555 h 4857555"/>
              <a:gd name="connsiteX1" fmla="*/ 11147516 w 11147516"/>
              <a:gd name="connsiteY1" fmla="*/ 0 h 4857555"/>
              <a:gd name="connsiteX2" fmla="*/ 11147516 w 11147516"/>
              <a:gd name="connsiteY2" fmla="*/ 4857555 h 4857555"/>
              <a:gd name="connsiteX3" fmla="*/ 0 w 11147516"/>
              <a:gd name="connsiteY3" fmla="*/ 4857555 h 4857555"/>
              <a:gd name="connsiteX0" fmla="*/ 0 w 11147516"/>
              <a:gd name="connsiteY0" fmla="*/ 4800127 h 4800127"/>
              <a:gd name="connsiteX1" fmla="*/ 8323774 w 11147516"/>
              <a:gd name="connsiteY1" fmla="*/ 0 h 4800127"/>
              <a:gd name="connsiteX2" fmla="*/ 11147516 w 11147516"/>
              <a:gd name="connsiteY2" fmla="*/ 4800127 h 4800127"/>
              <a:gd name="connsiteX3" fmla="*/ 0 w 11147516"/>
              <a:gd name="connsiteY3" fmla="*/ 4800127 h 4800127"/>
              <a:gd name="connsiteX0" fmla="*/ 0 w 11147516"/>
              <a:gd name="connsiteY0" fmla="*/ 4800127 h 4800127"/>
              <a:gd name="connsiteX1" fmla="*/ 2912276 w 11147516"/>
              <a:gd name="connsiteY1" fmla="*/ 3091594 h 4800127"/>
              <a:gd name="connsiteX2" fmla="*/ 8323774 w 11147516"/>
              <a:gd name="connsiteY2" fmla="*/ 0 h 4800127"/>
              <a:gd name="connsiteX3" fmla="*/ 11147516 w 11147516"/>
              <a:gd name="connsiteY3" fmla="*/ 4800127 h 4800127"/>
              <a:gd name="connsiteX4" fmla="*/ 0 w 11147516"/>
              <a:gd name="connsiteY4" fmla="*/ 4800127 h 4800127"/>
              <a:gd name="connsiteX0" fmla="*/ 0 w 11147516"/>
              <a:gd name="connsiteY0" fmla="*/ 4800127 h 4800127"/>
              <a:gd name="connsiteX1" fmla="*/ 115231 w 11147516"/>
              <a:gd name="connsiteY1" fmla="*/ 4097997 h 4800127"/>
              <a:gd name="connsiteX2" fmla="*/ 8323774 w 11147516"/>
              <a:gd name="connsiteY2" fmla="*/ 0 h 4800127"/>
              <a:gd name="connsiteX3" fmla="*/ 11147516 w 11147516"/>
              <a:gd name="connsiteY3" fmla="*/ 4800127 h 4800127"/>
              <a:gd name="connsiteX4" fmla="*/ 0 w 11147516"/>
              <a:gd name="connsiteY4" fmla="*/ 4800127 h 4800127"/>
              <a:gd name="connsiteX0" fmla="*/ 429547 w 11032285"/>
              <a:gd name="connsiteY0" fmla="*/ 4976220 h 4976220"/>
              <a:gd name="connsiteX1" fmla="*/ 0 w 11032285"/>
              <a:gd name="connsiteY1" fmla="*/ 4097997 h 4976220"/>
              <a:gd name="connsiteX2" fmla="*/ 8208543 w 11032285"/>
              <a:gd name="connsiteY2" fmla="*/ 0 h 4976220"/>
              <a:gd name="connsiteX3" fmla="*/ 11032285 w 11032285"/>
              <a:gd name="connsiteY3" fmla="*/ 4800127 h 4976220"/>
              <a:gd name="connsiteX4" fmla="*/ 429547 w 11032285"/>
              <a:gd name="connsiteY4" fmla="*/ 4976220 h 4976220"/>
              <a:gd name="connsiteX0" fmla="*/ 425140 w 11032285"/>
              <a:gd name="connsiteY0" fmla="*/ 5031585 h 5031585"/>
              <a:gd name="connsiteX1" fmla="*/ 0 w 11032285"/>
              <a:gd name="connsiteY1" fmla="*/ 4097997 h 5031585"/>
              <a:gd name="connsiteX2" fmla="*/ 8208543 w 11032285"/>
              <a:gd name="connsiteY2" fmla="*/ 0 h 5031585"/>
              <a:gd name="connsiteX3" fmla="*/ 11032285 w 11032285"/>
              <a:gd name="connsiteY3" fmla="*/ 4800127 h 5031585"/>
              <a:gd name="connsiteX4" fmla="*/ 425140 w 11032285"/>
              <a:gd name="connsiteY4" fmla="*/ 5031585 h 5031585"/>
              <a:gd name="connsiteX0" fmla="*/ 425140 w 10443668"/>
              <a:gd name="connsiteY0" fmla="*/ 5031585 h 5092488"/>
              <a:gd name="connsiteX1" fmla="*/ 0 w 10443668"/>
              <a:gd name="connsiteY1" fmla="*/ 4097997 h 5092488"/>
              <a:gd name="connsiteX2" fmla="*/ 8208543 w 10443668"/>
              <a:gd name="connsiteY2" fmla="*/ 0 h 5092488"/>
              <a:gd name="connsiteX3" fmla="*/ 10443668 w 10443668"/>
              <a:gd name="connsiteY3" fmla="*/ 5092488 h 5092488"/>
              <a:gd name="connsiteX4" fmla="*/ 425140 w 10443668"/>
              <a:gd name="connsiteY4" fmla="*/ 5031585 h 5092488"/>
              <a:gd name="connsiteX0" fmla="*/ 425140 w 10729360"/>
              <a:gd name="connsiteY0" fmla="*/ 5031585 h 5031585"/>
              <a:gd name="connsiteX1" fmla="*/ 0 w 10729360"/>
              <a:gd name="connsiteY1" fmla="*/ 4097997 h 5031585"/>
              <a:gd name="connsiteX2" fmla="*/ 8208543 w 10729360"/>
              <a:gd name="connsiteY2" fmla="*/ 0 h 5031585"/>
              <a:gd name="connsiteX3" fmla="*/ 10729360 w 10729360"/>
              <a:gd name="connsiteY3" fmla="*/ 4982492 h 5031585"/>
              <a:gd name="connsiteX4" fmla="*/ 425140 w 10729360"/>
              <a:gd name="connsiteY4" fmla="*/ 5031585 h 5031585"/>
              <a:gd name="connsiteX0" fmla="*/ 425140 w 10729360"/>
              <a:gd name="connsiteY0" fmla="*/ 5074012 h 5074012"/>
              <a:gd name="connsiteX1" fmla="*/ 0 w 10729360"/>
              <a:gd name="connsiteY1" fmla="*/ 4140424 h 5074012"/>
              <a:gd name="connsiteX2" fmla="*/ 8272552 w 10729360"/>
              <a:gd name="connsiteY2" fmla="*/ 0 h 5074012"/>
              <a:gd name="connsiteX3" fmla="*/ 10729360 w 10729360"/>
              <a:gd name="connsiteY3" fmla="*/ 5024919 h 5074012"/>
              <a:gd name="connsiteX4" fmla="*/ 425140 w 10729360"/>
              <a:gd name="connsiteY4" fmla="*/ 5074012 h 5074012"/>
              <a:gd name="connsiteX0" fmla="*/ 425140 w 10729360"/>
              <a:gd name="connsiteY0" fmla="*/ 4819107 h 4819107"/>
              <a:gd name="connsiteX1" fmla="*/ 0 w 10729360"/>
              <a:gd name="connsiteY1" fmla="*/ 3885519 h 4819107"/>
              <a:gd name="connsiteX2" fmla="*/ 8016294 w 10729360"/>
              <a:gd name="connsiteY2" fmla="*/ 0 h 4819107"/>
              <a:gd name="connsiteX3" fmla="*/ 10729360 w 10729360"/>
              <a:gd name="connsiteY3" fmla="*/ 4770014 h 4819107"/>
              <a:gd name="connsiteX4" fmla="*/ 425140 w 10729360"/>
              <a:gd name="connsiteY4" fmla="*/ 4819107 h 4819107"/>
              <a:gd name="connsiteX0" fmla="*/ 425140 w 10729360"/>
              <a:gd name="connsiteY0" fmla="*/ 5018759 h 5018759"/>
              <a:gd name="connsiteX1" fmla="*/ 0 w 10729360"/>
              <a:gd name="connsiteY1" fmla="*/ 4085171 h 5018759"/>
              <a:gd name="connsiteX2" fmla="*/ 8225550 w 10729360"/>
              <a:gd name="connsiteY2" fmla="*/ 0 h 5018759"/>
              <a:gd name="connsiteX3" fmla="*/ 10729360 w 10729360"/>
              <a:gd name="connsiteY3" fmla="*/ 4969666 h 5018759"/>
              <a:gd name="connsiteX4" fmla="*/ 425140 w 10729360"/>
              <a:gd name="connsiteY4" fmla="*/ 5018759 h 5018759"/>
              <a:gd name="connsiteX0" fmla="*/ 2589324 w 12893544"/>
              <a:gd name="connsiteY0" fmla="*/ 5018759 h 5174970"/>
              <a:gd name="connsiteX1" fmla="*/ -1 w 12893544"/>
              <a:gd name="connsiteY1" fmla="*/ 5174970 h 5174970"/>
              <a:gd name="connsiteX2" fmla="*/ 10389734 w 12893544"/>
              <a:gd name="connsiteY2" fmla="*/ 0 h 5174970"/>
              <a:gd name="connsiteX3" fmla="*/ 12893544 w 12893544"/>
              <a:gd name="connsiteY3" fmla="*/ 4969666 h 5174970"/>
              <a:gd name="connsiteX4" fmla="*/ 2589324 w 12893544"/>
              <a:gd name="connsiteY4" fmla="*/ 5018759 h 5174970"/>
              <a:gd name="connsiteX0" fmla="*/ 12893545 w 12893545"/>
              <a:gd name="connsiteY0" fmla="*/ 4969666 h 5174970"/>
              <a:gd name="connsiteX1" fmla="*/ 0 w 12893545"/>
              <a:gd name="connsiteY1" fmla="*/ 5174970 h 5174970"/>
              <a:gd name="connsiteX2" fmla="*/ 10389735 w 12893545"/>
              <a:gd name="connsiteY2" fmla="*/ 0 h 5174970"/>
              <a:gd name="connsiteX3" fmla="*/ 12893545 w 12893545"/>
              <a:gd name="connsiteY3" fmla="*/ 4969666 h 5174970"/>
              <a:gd name="connsiteX0" fmla="*/ 14578338 w 14578338"/>
              <a:gd name="connsiteY0" fmla="*/ 5039625 h 5174970"/>
              <a:gd name="connsiteX1" fmla="*/ 0 w 14578338"/>
              <a:gd name="connsiteY1" fmla="*/ 5174970 h 5174970"/>
              <a:gd name="connsiteX2" fmla="*/ 10389735 w 14578338"/>
              <a:gd name="connsiteY2" fmla="*/ 0 h 5174970"/>
              <a:gd name="connsiteX3" fmla="*/ 14578338 w 14578338"/>
              <a:gd name="connsiteY3" fmla="*/ 5039625 h 5174970"/>
              <a:gd name="connsiteX0" fmla="*/ 14578338 w 14578338"/>
              <a:gd name="connsiteY0" fmla="*/ 5679244 h 5814589"/>
              <a:gd name="connsiteX1" fmla="*/ 0 w 14578338"/>
              <a:gd name="connsiteY1" fmla="*/ 5814589 h 5814589"/>
              <a:gd name="connsiteX2" fmla="*/ 11677491 w 14578338"/>
              <a:gd name="connsiteY2" fmla="*/ 1 h 5814589"/>
              <a:gd name="connsiteX3" fmla="*/ 14578338 w 14578338"/>
              <a:gd name="connsiteY3" fmla="*/ 5679244 h 5814589"/>
              <a:gd name="connsiteX0" fmla="*/ 14578338 w 14578338"/>
              <a:gd name="connsiteY0" fmla="*/ 5679163 h 5814508"/>
              <a:gd name="connsiteX1" fmla="*/ 0 w 14578338"/>
              <a:gd name="connsiteY1" fmla="*/ 5814508 h 5814508"/>
              <a:gd name="connsiteX2" fmla="*/ 11707261 w 14578338"/>
              <a:gd name="connsiteY2" fmla="*/ 0 h 5814508"/>
              <a:gd name="connsiteX3" fmla="*/ 14578338 w 14578338"/>
              <a:gd name="connsiteY3" fmla="*/ 5679163 h 5814508"/>
              <a:gd name="connsiteX0" fmla="*/ 14417329 w 14417329"/>
              <a:gd name="connsiteY0" fmla="*/ 5679163 h 5719671"/>
              <a:gd name="connsiteX1" fmla="*/ -1 w 14417329"/>
              <a:gd name="connsiteY1" fmla="*/ 5719671 h 5719671"/>
              <a:gd name="connsiteX2" fmla="*/ 11546252 w 14417329"/>
              <a:gd name="connsiteY2" fmla="*/ 0 h 5719671"/>
              <a:gd name="connsiteX3" fmla="*/ 14417329 w 14417329"/>
              <a:gd name="connsiteY3" fmla="*/ 5679163 h 5719671"/>
              <a:gd name="connsiteX0" fmla="*/ 12777865 w 12777865"/>
              <a:gd name="connsiteY0" fmla="*/ 5679163 h 5679163"/>
              <a:gd name="connsiteX1" fmla="*/ 0 w 12777865"/>
              <a:gd name="connsiteY1" fmla="*/ 4920228 h 5679163"/>
              <a:gd name="connsiteX2" fmla="*/ 9906788 w 12777865"/>
              <a:gd name="connsiteY2" fmla="*/ 0 h 5679163"/>
              <a:gd name="connsiteX3" fmla="*/ 12777865 w 12777865"/>
              <a:gd name="connsiteY3" fmla="*/ 5679163 h 5679163"/>
              <a:gd name="connsiteX0" fmla="*/ 14357713 w 14357713"/>
              <a:gd name="connsiteY0" fmla="*/ 5679163 h 5690058"/>
              <a:gd name="connsiteX1" fmla="*/ 0 w 14357713"/>
              <a:gd name="connsiteY1" fmla="*/ 5690059 h 5690058"/>
              <a:gd name="connsiteX2" fmla="*/ 11486636 w 14357713"/>
              <a:gd name="connsiteY2" fmla="*/ 0 h 5690058"/>
              <a:gd name="connsiteX3" fmla="*/ 14357713 w 14357713"/>
              <a:gd name="connsiteY3" fmla="*/ 5679163 h 5690058"/>
              <a:gd name="connsiteX0" fmla="*/ 14387482 w 14387482"/>
              <a:gd name="connsiteY0" fmla="*/ 5679163 h 5689981"/>
              <a:gd name="connsiteX1" fmla="*/ 0 w 14387482"/>
              <a:gd name="connsiteY1" fmla="*/ 5689981 h 5689981"/>
              <a:gd name="connsiteX2" fmla="*/ 11516405 w 14387482"/>
              <a:gd name="connsiteY2" fmla="*/ 0 h 5689981"/>
              <a:gd name="connsiteX3" fmla="*/ 14387482 w 14387482"/>
              <a:gd name="connsiteY3" fmla="*/ 5679163 h 5689981"/>
              <a:gd name="connsiteX0" fmla="*/ 14697130 w 14697130"/>
              <a:gd name="connsiteY0" fmla="*/ 5679163 h 5705037"/>
              <a:gd name="connsiteX1" fmla="*/ 0 w 14697130"/>
              <a:gd name="connsiteY1" fmla="*/ 5705037 h 5705037"/>
              <a:gd name="connsiteX2" fmla="*/ 11826053 w 14697130"/>
              <a:gd name="connsiteY2" fmla="*/ 0 h 5705037"/>
              <a:gd name="connsiteX3" fmla="*/ 14697130 w 14697130"/>
              <a:gd name="connsiteY3" fmla="*/ 5679163 h 5705037"/>
              <a:gd name="connsiteX0" fmla="*/ 14697130 w 14697130"/>
              <a:gd name="connsiteY0" fmla="*/ 5822142 h 5848016"/>
              <a:gd name="connsiteX1" fmla="*/ 0 w 14697130"/>
              <a:gd name="connsiteY1" fmla="*/ 5848016 h 5848016"/>
              <a:gd name="connsiteX2" fmla="*/ 11794677 w 14697130"/>
              <a:gd name="connsiteY2" fmla="*/ 0 h 5848016"/>
              <a:gd name="connsiteX3" fmla="*/ 14697130 w 14697130"/>
              <a:gd name="connsiteY3" fmla="*/ 5822142 h 584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97130" h="5848016">
                <a:moveTo>
                  <a:pt x="14697130" y="5822142"/>
                </a:moveTo>
                <a:lnTo>
                  <a:pt x="0" y="5848016"/>
                </a:lnTo>
                <a:lnTo>
                  <a:pt x="11794677" y="0"/>
                </a:lnTo>
                <a:lnTo>
                  <a:pt x="14697130" y="5822142"/>
                </a:lnTo>
                <a:close/>
              </a:path>
            </a:pathLst>
          </a:cu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 rot="1584794">
            <a:off x="-1246882" y="2872456"/>
            <a:ext cx="11283973" cy="753552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육각형 10"/>
          <p:cNvSpPr/>
          <p:nvPr userDrawn="1"/>
        </p:nvSpPr>
        <p:spPr>
          <a:xfrm rot="5400000">
            <a:off x="3622770" y="1959074"/>
            <a:ext cx="1906814" cy="1643805"/>
          </a:xfrm>
          <a:prstGeom prst="hexagon">
            <a:avLst/>
          </a:prstGeom>
          <a:solidFill>
            <a:srgbClr val="D40B0A"/>
          </a:solidFill>
          <a:ln w="38100">
            <a:solidFill>
              <a:srgbClr val="D40B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육각형 11"/>
          <p:cNvSpPr/>
          <p:nvPr userDrawn="1"/>
        </p:nvSpPr>
        <p:spPr>
          <a:xfrm rot="5400000">
            <a:off x="3794501" y="2103280"/>
            <a:ext cx="1563352" cy="1347716"/>
          </a:xfrm>
          <a:prstGeom prst="hexagon">
            <a:avLst/>
          </a:prstGeom>
          <a:solidFill>
            <a:srgbClr val="75586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육각형 12"/>
          <p:cNvSpPr/>
          <p:nvPr userDrawn="1"/>
        </p:nvSpPr>
        <p:spPr>
          <a:xfrm rot="5400000">
            <a:off x="3904325" y="2197955"/>
            <a:ext cx="1343706" cy="1158367"/>
          </a:xfrm>
          <a:prstGeom prst="hexagon">
            <a:avLst/>
          </a:prstGeom>
          <a:solidFill>
            <a:schemeClr val="bg1"/>
          </a:solidFill>
          <a:ln w="25400">
            <a:solidFill>
              <a:srgbClr val="755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육각형 13"/>
          <p:cNvSpPr/>
          <p:nvPr userDrawn="1"/>
        </p:nvSpPr>
        <p:spPr>
          <a:xfrm rot="5400000">
            <a:off x="4310321" y="1850473"/>
            <a:ext cx="531712" cy="458372"/>
          </a:xfrm>
          <a:prstGeom prst="hexagon">
            <a:avLst/>
          </a:prstGeom>
          <a:solidFill>
            <a:srgbClr val="755867"/>
          </a:solidFill>
          <a:ln w="38100">
            <a:solidFill>
              <a:srgbClr val="EDE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 userDrawn="1"/>
        </p:nvSpPr>
        <p:spPr>
          <a:xfrm>
            <a:off x="0" y="5463540"/>
            <a:ext cx="9232900" cy="251460"/>
          </a:xfrm>
          <a:prstGeom prst="rect">
            <a:avLst/>
          </a:prstGeom>
          <a:solidFill>
            <a:srgbClr val="755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89" y="3962464"/>
            <a:ext cx="1134066" cy="113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864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직사각형 69"/>
          <p:cNvSpPr/>
          <p:nvPr userDrawn="1"/>
        </p:nvSpPr>
        <p:spPr>
          <a:xfrm rot="20040000">
            <a:off x="-1363534" y="782284"/>
            <a:ext cx="11085156" cy="138948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육각형 68"/>
          <p:cNvSpPr/>
          <p:nvPr userDrawn="1"/>
        </p:nvSpPr>
        <p:spPr>
          <a:xfrm rot="5400000">
            <a:off x="3300441" y="-200016"/>
            <a:ext cx="2543124" cy="1920916"/>
          </a:xfrm>
          <a:prstGeom prst="hexagon">
            <a:avLst/>
          </a:prstGeom>
          <a:solidFill>
            <a:srgbClr val="755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그룹 11"/>
          <p:cNvGrpSpPr/>
          <p:nvPr userDrawn="1"/>
        </p:nvGrpSpPr>
        <p:grpSpPr>
          <a:xfrm rot="10800000" flipH="1" flipV="1">
            <a:off x="4086183" y="97332"/>
            <a:ext cx="971640" cy="1135240"/>
            <a:chOff x="857834" y="1813804"/>
            <a:chExt cx="1643805" cy="1920581"/>
          </a:xfrm>
        </p:grpSpPr>
        <p:sp>
          <p:nvSpPr>
            <p:cNvPr id="8" name="육각형 7"/>
            <p:cNvSpPr/>
            <p:nvPr userDrawn="1"/>
          </p:nvSpPr>
          <p:spPr>
            <a:xfrm rot="5400000">
              <a:off x="726330" y="1959075"/>
              <a:ext cx="1906814" cy="1643805"/>
            </a:xfrm>
            <a:prstGeom prst="hexagon">
              <a:avLst/>
            </a:prstGeom>
            <a:solidFill>
              <a:srgbClr val="D40B0A"/>
            </a:solidFill>
            <a:ln w="38100">
              <a:solidFill>
                <a:srgbClr val="D40B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육각형 8"/>
            <p:cNvSpPr/>
            <p:nvPr userDrawn="1"/>
          </p:nvSpPr>
          <p:spPr>
            <a:xfrm rot="5400000">
              <a:off x="898061" y="2103281"/>
              <a:ext cx="1563352" cy="1347716"/>
            </a:xfrm>
            <a:prstGeom prst="hexagon">
              <a:avLst/>
            </a:prstGeom>
            <a:solidFill>
              <a:srgbClr val="755867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육각형 9"/>
            <p:cNvSpPr/>
            <p:nvPr userDrawn="1"/>
          </p:nvSpPr>
          <p:spPr>
            <a:xfrm rot="5400000">
              <a:off x="1007885" y="2197956"/>
              <a:ext cx="1343706" cy="1158367"/>
            </a:xfrm>
            <a:prstGeom prst="hexagon">
              <a:avLst/>
            </a:prstGeom>
            <a:solidFill>
              <a:schemeClr val="bg1"/>
            </a:solidFill>
            <a:ln w="25400">
              <a:solidFill>
                <a:srgbClr val="7558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육각형 10"/>
            <p:cNvSpPr/>
            <p:nvPr userDrawn="1"/>
          </p:nvSpPr>
          <p:spPr>
            <a:xfrm rot="5400000">
              <a:off x="1413881" y="1850474"/>
              <a:ext cx="531712" cy="458372"/>
            </a:xfrm>
            <a:prstGeom prst="hexagon">
              <a:avLst/>
            </a:prstGeom>
            <a:solidFill>
              <a:srgbClr val="755867"/>
            </a:solidFill>
            <a:ln w="38100">
              <a:solidFill>
                <a:srgbClr val="ED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09182" y="1198932"/>
            <a:ext cx="1725642" cy="505708"/>
          </a:xfr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>
              <a:defRPr lang="en-US" sz="1800" dirty="0">
                <a:solidFill>
                  <a:srgbClr val="EDECEC"/>
                </a:solidFill>
              </a:defRPr>
            </a:lvl1pPr>
          </a:lstStyle>
          <a:p>
            <a:pPr lvl="0"/>
            <a:r>
              <a:rPr lang="en-US" altLang="ko-KR" dirty="0" smtClean="0"/>
              <a:t>INDEX</a:t>
            </a:r>
            <a:endParaRPr lang="en-US" dirty="0"/>
          </a:p>
        </p:txBody>
      </p:sp>
      <p:sp>
        <p:nvSpPr>
          <p:cNvPr id="14" name="육각형 13"/>
          <p:cNvSpPr/>
          <p:nvPr userDrawn="1"/>
        </p:nvSpPr>
        <p:spPr>
          <a:xfrm rot="5400000">
            <a:off x="3300441" y="4941503"/>
            <a:ext cx="2543124" cy="1920916"/>
          </a:xfrm>
          <a:prstGeom prst="hexagon">
            <a:avLst/>
          </a:prstGeom>
          <a:solidFill>
            <a:srgbClr val="755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89" y="3962464"/>
            <a:ext cx="1134066" cy="113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366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180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0825" y="167348"/>
            <a:ext cx="6737350" cy="723107"/>
          </a:xfrm>
        </p:spPr>
        <p:txBody>
          <a:bodyPr/>
          <a:lstStyle>
            <a:lvl1pPr>
              <a:defRPr>
                <a:solidFill>
                  <a:srgbClr val="755867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0" y="1521354"/>
            <a:ext cx="6737350" cy="3626115"/>
          </a:xfrm>
        </p:spPr>
        <p:txBody>
          <a:bodyPr/>
          <a:lstStyle>
            <a:lvl1pPr>
              <a:defRPr>
                <a:solidFill>
                  <a:srgbClr val="755867"/>
                </a:solidFill>
              </a:defRPr>
            </a:lvl1pPr>
            <a:lvl2pPr>
              <a:defRPr>
                <a:solidFill>
                  <a:srgbClr val="755867"/>
                </a:solidFill>
              </a:defRPr>
            </a:lvl2pPr>
            <a:lvl3pPr>
              <a:defRPr>
                <a:solidFill>
                  <a:srgbClr val="755867"/>
                </a:solidFill>
              </a:defRPr>
            </a:lvl3pPr>
            <a:lvl4pPr>
              <a:defRPr>
                <a:solidFill>
                  <a:srgbClr val="755867"/>
                </a:solidFill>
              </a:defRPr>
            </a:lvl4pPr>
            <a:lvl5pPr>
              <a:defRPr>
                <a:solidFill>
                  <a:srgbClr val="755867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pic>
        <p:nvPicPr>
          <p:cNvPr id="57" name="그림 56"/>
          <p:cNvPicPr>
            <a:picLocks noChangeAspect="1"/>
          </p:cNvPicPr>
          <p:nvPr userDrawn="1"/>
        </p:nvPicPr>
        <p:blipFill rotWithShape="1">
          <a:blip r:embed="rId2"/>
          <a:srcRect l="36576" t="8280" r="10997" b="-11"/>
          <a:stretch/>
        </p:blipFill>
        <p:spPr>
          <a:xfrm>
            <a:off x="-6350" y="-38100"/>
            <a:ext cx="1665238" cy="5765800"/>
          </a:xfrm>
          <a:prstGeom prst="rect">
            <a:avLst/>
          </a:prstGeom>
        </p:spPr>
      </p:pic>
      <p:sp>
        <p:nvSpPr>
          <p:cNvPr id="63" name="자유형 62"/>
          <p:cNvSpPr/>
          <p:nvPr userDrawn="1"/>
        </p:nvSpPr>
        <p:spPr>
          <a:xfrm>
            <a:off x="0" y="1170686"/>
            <a:ext cx="1188720" cy="1530952"/>
          </a:xfrm>
          <a:custGeom>
            <a:avLst/>
            <a:gdLst>
              <a:gd name="connsiteX0" fmla="*/ 0 w 1188720"/>
              <a:gd name="connsiteY0" fmla="*/ 0 h 1530952"/>
              <a:gd name="connsiteX1" fmla="*/ 1188720 w 1188720"/>
              <a:gd name="connsiteY1" fmla="*/ 579777 h 1530952"/>
              <a:gd name="connsiteX2" fmla="*/ 1188720 w 1188720"/>
              <a:gd name="connsiteY2" fmla="*/ 1530952 h 1530952"/>
              <a:gd name="connsiteX3" fmla="*/ 0 w 1188720"/>
              <a:gd name="connsiteY3" fmla="*/ 951175 h 15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8720" h="1530952">
                <a:moveTo>
                  <a:pt x="0" y="0"/>
                </a:moveTo>
                <a:lnTo>
                  <a:pt x="1188720" y="579777"/>
                </a:lnTo>
                <a:lnTo>
                  <a:pt x="1188720" y="1530952"/>
                </a:lnTo>
                <a:lnTo>
                  <a:pt x="0" y="951175"/>
                </a:lnTo>
                <a:close/>
              </a:path>
            </a:pathLst>
          </a:custGeom>
          <a:solidFill>
            <a:srgbClr val="755867"/>
          </a:solidFill>
          <a:ln>
            <a:solidFill>
              <a:srgbClr val="755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30981" y="5454650"/>
            <a:ext cx="599306" cy="165100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>
              <a:buNone/>
              <a:defRPr lang="ko-KR" altLang="en-US" sz="1200" smtClean="0">
                <a:solidFill>
                  <a:srgbClr val="755867"/>
                </a:solidFill>
                <a:latin typeface="Gobold" panose="02000500000000000000" pitchFamily="2" charset="0"/>
              </a:defRPr>
            </a:lvl1pPr>
          </a:lstStyle>
          <a:p>
            <a:pPr defTabSz="685800">
              <a:lnSpc>
                <a:spcPct val="90000"/>
              </a:lnSpc>
              <a:spcBef>
                <a:spcPts val="750"/>
              </a:spcBef>
            </a:pPr>
            <a:fld id="{6154C016-34BB-4B14-9B71-75F0E710CCA5}" type="slidenum">
              <a:rPr lang="en-US" altLang="ko-KR" smtClean="0"/>
              <a:pPr defTabSz="685800">
                <a:lnSpc>
                  <a:spcPct val="90000"/>
                </a:lnSpc>
                <a:spcBef>
                  <a:spcPts val="750"/>
                </a:spcBef>
              </a:pPr>
              <a:t>‹#›</a:t>
            </a:fld>
            <a:endParaRPr lang="en-US" altLang="ko-KR" dirty="0"/>
          </a:p>
        </p:txBody>
      </p:sp>
      <p:sp>
        <p:nvSpPr>
          <p:cNvPr id="20" name="육각형 19"/>
          <p:cNvSpPr/>
          <p:nvPr userDrawn="1"/>
        </p:nvSpPr>
        <p:spPr>
          <a:xfrm rot="16200000" flipH="1" flipV="1">
            <a:off x="10246" y="1072274"/>
            <a:ext cx="457553" cy="394443"/>
          </a:xfrm>
          <a:prstGeom prst="hexagon">
            <a:avLst/>
          </a:prstGeom>
          <a:solidFill>
            <a:srgbClr val="EDECEC"/>
          </a:solidFill>
          <a:ln w="25400">
            <a:solidFill>
              <a:srgbClr val="755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altLang="ko-KR" sz="800" dirty="0" smtClean="0">
                <a:solidFill>
                  <a:srgbClr val="755867"/>
                </a:solidFill>
                <a:latin typeface="+mj-ea"/>
                <a:ea typeface="+mj-ea"/>
              </a:rPr>
              <a:t>NOW</a:t>
            </a:r>
            <a:endParaRPr lang="ko-KR" altLang="en-US" sz="800" dirty="0">
              <a:solidFill>
                <a:srgbClr val="755867"/>
              </a:solidFill>
              <a:latin typeface="+mj-ea"/>
              <a:ea typeface="+mj-ea"/>
            </a:endParaRPr>
          </a:p>
        </p:txBody>
      </p:sp>
      <p:grpSp>
        <p:nvGrpSpPr>
          <p:cNvPr id="4" name="그룹 3"/>
          <p:cNvGrpSpPr/>
          <p:nvPr userDrawn="1"/>
        </p:nvGrpSpPr>
        <p:grpSpPr>
          <a:xfrm>
            <a:off x="1322934" y="376767"/>
            <a:ext cx="206030" cy="208019"/>
            <a:chOff x="1250103" y="478548"/>
            <a:chExt cx="351685" cy="355081"/>
          </a:xfrm>
        </p:grpSpPr>
        <p:sp>
          <p:nvSpPr>
            <p:cNvPr id="22" name="육각형 21"/>
            <p:cNvSpPr/>
            <p:nvPr userDrawn="1"/>
          </p:nvSpPr>
          <p:spPr>
            <a:xfrm rot="16200000" flipV="1">
              <a:off x="1326935" y="492205"/>
              <a:ext cx="198022" cy="170708"/>
            </a:xfrm>
            <a:prstGeom prst="hexagon">
              <a:avLst/>
            </a:prstGeom>
            <a:solidFill>
              <a:srgbClr val="EDECEC"/>
            </a:solidFill>
            <a:ln w="12700">
              <a:solidFill>
                <a:srgbClr val="7558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endParaRPr lang="ko-KR" altLang="en-US" sz="800" dirty="0">
                <a:solidFill>
                  <a:srgbClr val="755867"/>
                </a:solidFill>
                <a:latin typeface="+mj-ea"/>
                <a:ea typeface="+mj-ea"/>
              </a:endParaRPr>
            </a:p>
          </p:txBody>
        </p:sp>
        <p:sp>
          <p:nvSpPr>
            <p:cNvPr id="23" name="육각형 22"/>
            <p:cNvSpPr/>
            <p:nvPr userDrawn="1"/>
          </p:nvSpPr>
          <p:spPr>
            <a:xfrm rot="16200000" flipV="1">
              <a:off x="1417423" y="649264"/>
              <a:ext cx="198022" cy="170708"/>
            </a:xfrm>
            <a:prstGeom prst="hexagon">
              <a:avLst/>
            </a:prstGeom>
            <a:solidFill>
              <a:srgbClr val="755867"/>
            </a:solidFill>
            <a:ln w="12700">
              <a:solidFill>
                <a:srgbClr val="7558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endParaRPr lang="ko-KR" altLang="en-US" sz="800" dirty="0">
                <a:solidFill>
                  <a:srgbClr val="755867"/>
                </a:solidFill>
                <a:latin typeface="+mj-ea"/>
                <a:ea typeface="+mj-ea"/>
              </a:endParaRPr>
            </a:p>
          </p:txBody>
        </p:sp>
        <p:sp>
          <p:nvSpPr>
            <p:cNvPr id="24" name="육각형 23"/>
            <p:cNvSpPr/>
            <p:nvPr userDrawn="1"/>
          </p:nvSpPr>
          <p:spPr>
            <a:xfrm rot="16200000" flipV="1">
              <a:off x="1236447" y="649263"/>
              <a:ext cx="198022" cy="170709"/>
            </a:xfrm>
            <a:prstGeom prst="hexagon">
              <a:avLst/>
            </a:prstGeom>
            <a:solidFill>
              <a:srgbClr val="EDECEC"/>
            </a:solidFill>
            <a:ln w="12700">
              <a:solidFill>
                <a:srgbClr val="7558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endParaRPr lang="ko-KR" altLang="en-US" sz="800" dirty="0">
                <a:solidFill>
                  <a:srgbClr val="755867"/>
                </a:solidFill>
                <a:latin typeface="+mj-ea"/>
                <a:ea typeface="+mj-ea"/>
              </a:endParaRPr>
            </a:p>
          </p:txBody>
        </p:sp>
      </p:grpSp>
      <p:cxnSp>
        <p:nvCxnSpPr>
          <p:cNvPr id="25" name="직선 연결선 24"/>
          <p:cNvCxnSpPr/>
          <p:nvPr userDrawn="1"/>
        </p:nvCxnSpPr>
        <p:spPr>
          <a:xfrm>
            <a:off x="1133475" y="983674"/>
            <a:ext cx="8010525" cy="0"/>
          </a:xfrm>
          <a:prstGeom prst="line">
            <a:avLst/>
          </a:prstGeom>
          <a:ln w="381000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자유형 26"/>
          <p:cNvSpPr/>
          <p:nvPr userDrawn="1"/>
        </p:nvSpPr>
        <p:spPr>
          <a:xfrm flipH="1">
            <a:off x="1074420" y="806335"/>
            <a:ext cx="439518" cy="566056"/>
          </a:xfrm>
          <a:custGeom>
            <a:avLst/>
            <a:gdLst>
              <a:gd name="connsiteX0" fmla="*/ 0 w 1188720"/>
              <a:gd name="connsiteY0" fmla="*/ 0 h 1530952"/>
              <a:gd name="connsiteX1" fmla="*/ 1188720 w 1188720"/>
              <a:gd name="connsiteY1" fmla="*/ 579777 h 1530952"/>
              <a:gd name="connsiteX2" fmla="*/ 1188720 w 1188720"/>
              <a:gd name="connsiteY2" fmla="*/ 1530952 h 1530952"/>
              <a:gd name="connsiteX3" fmla="*/ 0 w 1188720"/>
              <a:gd name="connsiteY3" fmla="*/ 951175 h 15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8720" h="1530952">
                <a:moveTo>
                  <a:pt x="0" y="0"/>
                </a:moveTo>
                <a:lnTo>
                  <a:pt x="1188720" y="579777"/>
                </a:lnTo>
                <a:lnTo>
                  <a:pt x="1188720" y="1530952"/>
                </a:lnTo>
                <a:lnTo>
                  <a:pt x="0" y="951175"/>
                </a:lnTo>
                <a:close/>
              </a:path>
            </a:pathLst>
          </a:cu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자유형 27"/>
          <p:cNvSpPr/>
          <p:nvPr userDrawn="1"/>
        </p:nvSpPr>
        <p:spPr>
          <a:xfrm flipH="1">
            <a:off x="8704482" y="582498"/>
            <a:ext cx="439518" cy="566056"/>
          </a:xfrm>
          <a:custGeom>
            <a:avLst/>
            <a:gdLst>
              <a:gd name="connsiteX0" fmla="*/ 0 w 1188720"/>
              <a:gd name="connsiteY0" fmla="*/ 0 h 1530952"/>
              <a:gd name="connsiteX1" fmla="*/ 1188720 w 1188720"/>
              <a:gd name="connsiteY1" fmla="*/ 579777 h 1530952"/>
              <a:gd name="connsiteX2" fmla="*/ 1188720 w 1188720"/>
              <a:gd name="connsiteY2" fmla="*/ 1530952 h 1530952"/>
              <a:gd name="connsiteX3" fmla="*/ 0 w 1188720"/>
              <a:gd name="connsiteY3" fmla="*/ 951175 h 15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8720" h="1530952">
                <a:moveTo>
                  <a:pt x="0" y="0"/>
                </a:moveTo>
                <a:lnTo>
                  <a:pt x="1188720" y="579777"/>
                </a:lnTo>
                <a:lnTo>
                  <a:pt x="1188720" y="1530952"/>
                </a:lnTo>
                <a:lnTo>
                  <a:pt x="0" y="951175"/>
                </a:lnTo>
                <a:close/>
              </a:path>
            </a:pathLst>
          </a:cu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89" y="3962464"/>
            <a:ext cx="1134066" cy="113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33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ADSTORE.TISTORY.COM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4C016-34BB-4B14-9B71-75F0E710CC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817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C016-34BB-4B14-9B71-75F0E710CCA5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349256" y="85060"/>
            <a:ext cx="249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/>
              <a:t>제       목</a:t>
            </a:r>
            <a:endParaRPr lang="ko-KR" alt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647507" y="3817088"/>
            <a:ext cx="2892056" cy="740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학   과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</a:p>
          <a:p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학   번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</a:p>
          <a:p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이   </a:t>
            </a:r>
            <a:r>
              <a:rPr lang="ko-KR" altLang="en-US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름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978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746500" y="1142752"/>
            <a:ext cx="1651000" cy="595488"/>
          </a:xfrm>
        </p:spPr>
        <p:txBody>
          <a:bodyPr/>
          <a:lstStyle/>
          <a:p>
            <a:r>
              <a:rPr lang="en-US" altLang="ko-KR" sz="1800" dirty="0" smtClean="0">
                <a:latin typeface="Gobold" panose="02000500000000000000" pitchFamily="2" charset="0"/>
              </a:rPr>
              <a:t>INDEX</a:t>
            </a:r>
            <a:endParaRPr lang="ko-KR" altLang="en-US" sz="1800" dirty="0">
              <a:latin typeface="Gobold" panose="02000500000000000000" pitchFamily="2" charset="0"/>
            </a:endParaRPr>
          </a:p>
        </p:txBody>
      </p:sp>
      <p:sp>
        <p:nvSpPr>
          <p:cNvPr id="6" name="육각형 5"/>
          <p:cNvSpPr/>
          <p:nvPr/>
        </p:nvSpPr>
        <p:spPr>
          <a:xfrm rot="16200000" flipH="1" flipV="1">
            <a:off x="792064" y="2613636"/>
            <a:ext cx="523772" cy="451528"/>
          </a:xfrm>
          <a:prstGeom prst="hexagon">
            <a:avLst/>
          </a:prstGeom>
          <a:solidFill>
            <a:srgbClr val="EDECEC"/>
          </a:solidFill>
          <a:ln w="25400">
            <a:solidFill>
              <a:srgbClr val="755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800" dirty="0" smtClean="0">
                <a:solidFill>
                  <a:srgbClr val="755867"/>
                </a:solidFill>
                <a:latin typeface="+mj-ea"/>
                <a:ea typeface="+mj-ea"/>
              </a:rPr>
              <a:t>1</a:t>
            </a:r>
            <a:endParaRPr lang="ko-KR" altLang="en-US" sz="1800" dirty="0">
              <a:solidFill>
                <a:srgbClr val="755867"/>
              </a:solidFill>
              <a:latin typeface="+mj-ea"/>
              <a:ea typeface="+mj-ea"/>
            </a:endParaRPr>
          </a:p>
        </p:txBody>
      </p:sp>
      <p:sp>
        <p:nvSpPr>
          <p:cNvPr id="5" name="제목 3"/>
          <p:cNvSpPr txBox="1">
            <a:spLocks/>
          </p:cNvSpPr>
          <p:nvPr/>
        </p:nvSpPr>
        <p:spPr>
          <a:xfrm>
            <a:off x="446071" y="3210558"/>
            <a:ext cx="1385698" cy="406208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600" dirty="0" smtClean="0">
                <a:solidFill>
                  <a:srgbClr val="755867"/>
                </a:solidFill>
                <a:latin typeface="Gobold" panose="02000500000000000000" pitchFamily="2" charset="0"/>
              </a:rPr>
              <a:t>Contents</a:t>
            </a:r>
            <a:endParaRPr lang="ko-KR" altLang="en-US" sz="1600" dirty="0">
              <a:solidFill>
                <a:srgbClr val="755867"/>
              </a:solidFill>
              <a:latin typeface="Gobold" panose="02000500000000000000" pitchFamily="2" charset="0"/>
            </a:endParaRPr>
          </a:p>
        </p:txBody>
      </p:sp>
      <p:sp>
        <p:nvSpPr>
          <p:cNvPr id="7" name="육각형 6"/>
          <p:cNvSpPr/>
          <p:nvPr/>
        </p:nvSpPr>
        <p:spPr>
          <a:xfrm rot="16200000" flipH="1" flipV="1">
            <a:off x="4308987" y="2613636"/>
            <a:ext cx="523772" cy="451528"/>
          </a:xfrm>
          <a:prstGeom prst="hexagon">
            <a:avLst/>
          </a:prstGeom>
          <a:solidFill>
            <a:srgbClr val="EDECEC"/>
          </a:solidFill>
          <a:ln w="25400">
            <a:solidFill>
              <a:srgbClr val="755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800" dirty="0" smtClean="0">
                <a:solidFill>
                  <a:srgbClr val="755867"/>
                </a:solidFill>
                <a:latin typeface="+mj-ea"/>
                <a:ea typeface="+mj-ea"/>
              </a:rPr>
              <a:t>3</a:t>
            </a:r>
            <a:endParaRPr lang="ko-KR" altLang="en-US" sz="1800" dirty="0">
              <a:solidFill>
                <a:srgbClr val="755867"/>
              </a:solidFill>
              <a:latin typeface="+mj-ea"/>
              <a:ea typeface="+mj-ea"/>
            </a:endParaRPr>
          </a:p>
        </p:txBody>
      </p:sp>
      <p:sp>
        <p:nvSpPr>
          <p:cNvPr id="8" name="육각형 7"/>
          <p:cNvSpPr/>
          <p:nvPr/>
        </p:nvSpPr>
        <p:spPr>
          <a:xfrm rot="16200000" flipH="1" flipV="1">
            <a:off x="2550525" y="2613636"/>
            <a:ext cx="523772" cy="451528"/>
          </a:xfrm>
          <a:prstGeom prst="hexagon">
            <a:avLst/>
          </a:prstGeom>
          <a:solidFill>
            <a:srgbClr val="EDECEC"/>
          </a:solidFill>
          <a:ln w="25400">
            <a:solidFill>
              <a:srgbClr val="755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800" dirty="0" smtClean="0">
                <a:solidFill>
                  <a:srgbClr val="755867"/>
                </a:solidFill>
                <a:latin typeface="+mj-ea"/>
                <a:ea typeface="+mj-ea"/>
              </a:rPr>
              <a:t>2</a:t>
            </a:r>
            <a:endParaRPr lang="ko-KR" altLang="en-US" sz="1800" dirty="0">
              <a:solidFill>
                <a:srgbClr val="755867"/>
              </a:solidFill>
              <a:latin typeface="+mj-ea"/>
              <a:ea typeface="+mj-ea"/>
            </a:endParaRPr>
          </a:p>
        </p:txBody>
      </p:sp>
      <p:sp>
        <p:nvSpPr>
          <p:cNvPr id="9" name="육각형 8"/>
          <p:cNvSpPr/>
          <p:nvPr/>
        </p:nvSpPr>
        <p:spPr>
          <a:xfrm rot="16200000" flipH="1" flipV="1">
            <a:off x="6067449" y="2613636"/>
            <a:ext cx="523772" cy="451528"/>
          </a:xfrm>
          <a:prstGeom prst="hexagon">
            <a:avLst/>
          </a:prstGeom>
          <a:solidFill>
            <a:srgbClr val="EDECEC"/>
          </a:solidFill>
          <a:ln w="25400">
            <a:solidFill>
              <a:srgbClr val="755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800" dirty="0" smtClean="0">
                <a:solidFill>
                  <a:srgbClr val="755867"/>
                </a:solidFill>
                <a:latin typeface="+mj-ea"/>
                <a:ea typeface="+mj-ea"/>
              </a:rPr>
              <a:t>4</a:t>
            </a:r>
            <a:endParaRPr lang="ko-KR" altLang="en-US" sz="1800" dirty="0">
              <a:solidFill>
                <a:srgbClr val="755867"/>
              </a:solidFill>
              <a:latin typeface="+mj-ea"/>
              <a:ea typeface="+mj-ea"/>
            </a:endParaRPr>
          </a:p>
        </p:txBody>
      </p:sp>
      <p:sp>
        <p:nvSpPr>
          <p:cNvPr id="10" name="육각형 9"/>
          <p:cNvSpPr/>
          <p:nvPr/>
        </p:nvSpPr>
        <p:spPr>
          <a:xfrm rot="16200000" flipH="1" flipV="1">
            <a:off x="7825910" y="2613636"/>
            <a:ext cx="523772" cy="451528"/>
          </a:xfrm>
          <a:prstGeom prst="hexagon">
            <a:avLst/>
          </a:prstGeom>
          <a:solidFill>
            <a:srgbClr val="EDECEC"/>
          </a:solidFill>
          <a:ln w="25400">
            <a:solidFill>
              <a:srgbClr val="755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800" dirty="0" smtClean="0">
                <a:solidFill>
                  <a:srgbClr val="755867"/>
                </a:solidFill>
                <a:latin typeface="+mj-ea"/>
                <a:ea typeface="+mj-ea"/>
              </a:rPr>
              <a:t>5</a:t>
            </a:r>
            <a:endParaRPr lang="ko-KR" altLang="en-US" sz="1800" dirty="0">
              <a:solidFill>
                <a:srgbClr val="755867"/>
              </a:solidFill>
              <a:latin typeface="+mj-ea"/>
              <a:ea typeface="+mj-ea"/>
            </a:endParaRPr>
          </a:p>
        </p:txBody>
      </p:sp>
      <p:sp>
        <p:nvSpPr>
          <p:cNvPr id="11" name="제목 3"/>
          <p:cNvSpPr txBox="1">
            <a:spLocks/>
          </p:cNvSpPr>
          <p:nvPr/>
        </p:nvSpPr>
        <p:spPr>
          <a:xfrm>
            <a:off x="2193437" y="3210558"/>
            <a:ext cx="1196876" cy="406208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600" dirty="0">
                <a:solidFill>
                  <a:srgbClr val="755867"/>
                </a:solidFill>
                <a:latin typeface="Gobold" panose="02000500000000000000" pitchFamily="2" charset="0"/>
              </a:rPr>
              <a:t>Contents</a:t>
            </a:r>
            <a:endParaRPr lang="ko-KR" altLang="en-US" sz="1600" dirty="0">
              <a:solidFill>
                <a:srgbClr val="755867"/>
              </a:solidFill>
              <a:latin typeface="Gobold" panose="02000500000000000000" pitchFamily="2" charset="0"/>
            </a:endParaRPr>
          </a:p>
        </p:txBody>
      </p:sp>
      <p:sp>
        <p:nvSpPr>
          <p:cNvPr id="12" name="제목 3"/>
          <p:cNvSpPr txBox="1">
            <a:spLocks/>
          </p:cNvSpPr>
          <p:nvPr/>
        </p:nvSpPr>
        <p:spPr>
          <a:xfrm>
            <a:off x="3994102" y="3210558"/>
            <a:ext cx="1196876" cy="406208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600" dirty="0">
                <a:solidFill>
                  <a:srgbClr val="755867"/>
                </a:solidFill>
                <a:latin typeface="Gobold" panose="02000500000000000000" pitchFamily="2" charset="0"/>
              </a:rPr>
              <a:t>Contents</a:t>
            </a:r>
            <a:endParaRPr lang="ko-KR" altLang="en-US" sz="1600" dirty="0">
              <a:solidFill>
                <a:srgbClr val="755867"/>
              </a:solidFill>
              <a:latin typeface="Gobold" panose="02000500000000000000" pitchFamily="2" charset="0"/>
            </a:endParaRPr>
          </a:p>
        </p:txBody>
      </p:sp>
      <p:sp>
        <p:nvSpPr>
          <p:cNvPr id="13" name="제목 3"/>
          <p:cNvSpPr txBox="1">
            <a:spLocks/>
          </p:cNvSpPr>
          <p:nvPr/>
        </p:nvSpPr>
        <p:spPr>
          <a:xfrm>
            <a:off x="5724428" y="3210558"/>
            <a:ext cx="1196876" cy="406208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600" dirty="0">
                <a:solidFill>
                  <a:srgbClr val="755867"/>
                </a:solidFill>
                <a:latin typeface="Gobold" panose="02000500000000000000" pitchFamily="2" charset="0"/>
              </a:rPr>
              <a:t>Contents</a:t>
            </a:r>
            <a:endParaRPr lang="ko-KR" altLang="en-US" sz="1600" dirty="0">
              <a:solidFill>
                <a:srgbClr val="755867"/>
              </a:solidFill>
              <a:latin typeface="Gobold" panose="02000500000000000000" pitchFamily="2" charset="0"/>
            </a:endParaRPr>
          </a:p>
        </p:txBody>
      </p:sp>
      <p:sp>
        <p:nvSpPr>
          <p:cNvPr id="14" name="제목 3"/>
          <p:cNvSpPr txBox="1">
            <a:spLocks/>
          </p:cNvSpPr>
          <p:nvPr/>
        </p:nvSpPr>
        <p:spPr>
          <a:xfrm>
            <a:off x="7488794" y="3210558"/>
            <a:ext cx="1196876" cy="406208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600" dirty="0">
                <a:solidFill>
                  <a:srgbClr val="755867"/>
                </a:solidFill>
                <a:latin typeface="Gobold" panose="02000500000000000000" pitchFamily="2" charset="0"/>
              </a:rPr>
              <a:t>Contents</a:t>
            </a:r>
            <a:endParaRPr lang="ko-KR" altLang="en-US" sz="1600" dirty="0">
              <a:solidFill>
                <a:srgbClr val="755867"/>
              </a:solidFill>
              <a:latin typeface="Gobold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96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3253387" y="4045527"/>
            <a:ext cx="3386075" cy="483106"/>
          </a:xfrm>
          <a:prstGeom prst="rect">
            <a:avLst/>
          </a:prstGeom>
          <a:solidFill>
            <a:srgbClr val="755867"/>
          </a:solidFill>
          <a:ln w="50800">
            <a:solidFill>
              <a:srgbClr val="755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800" dirty="0" smtClean="0"/>
              <a:t>내용</a:t>
            </a:r>
            <a:r>
              <a:rPr lang="en-US" altLang="ko-KR" sz="1800" dirty="0" smtClean="0"/>
              <a:t>1</a:t>
            </a:r>
            <a:endParaRPr lang="ko-KR" altLang="en-US" sz="18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77750" y="282807"/>
            <a:ext cx="6737350" cy="458412"/>
          </a:xfrm>
        </p:spPr>
        <p:txBody>
          <a:bodyPr>
            <a:normAutofit/>
          </a:bodyPr>
          <a:lstStyle/>
          <a:p>
            <a:r>
              <a:rPr lang="ko-KR" altLang="en-US" sz="2400" dirty="0" smtClean="0"/>
              <a:t>소 제 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17429" y="4643964"/>
            <a:ext cx="5430280" cy="4406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o-KR" altLang="en-US" sz="2000" dirty="0" smtClean="0"/>
              <a:t>내용</a:t>
            </a:r>
            <a:r>
              <a:rPr lang="en-US" altLang="ko-KR" sz="2000" dirty="0" smtClean="0"/>
              <a:t>2</a:t>
            </a:r>
            <a:endParaRPr lang="ko-KR" altLang="en-US" sz="2000" dirty="0"/>
          </a:p>
        </p:txBody>
      </p:sp>
      <p:sp>
        <p:nvSpPr>
          <p:cNvPr id="7" name="제목 3"/>
          <p:cNvSpPr txBox="1">
            <a:spLocks/>
          </p:cNvSpPr>
          <p:nvPr/>
        </p:nvSpPr>
        <p:spPr>
          <a:xfrm>
            <a:off x="48171" y="1791163"/>
            <a:ext cx="1085304" cy="406208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400" dirty="0" smtClean="0">
                <a:latin typeface="Gobold" panose="02000500000000000000" pitchFamily="2" charset="0"/>
              </a:rPr>
              <a:t>소 제 목</a:t>
            </a:r>
            <a:endParaRPr lang="ko-KR" altLang="en-US" sz="1400" dirty="0">
              <a:latin typeface="Gobold" panose="02000500000000000000" pitchFamily="2" charset="0"/>
            </a:endParaRPr>
          </a:p>
        </p:txBody>
      </p:sp>
      <p:sp>
        <p:nvSpPr>
          <p:cNvPr id="9" name="육각형 8"/>
          <p:cNvSpPr/>
          <p:nvPr/>
        </p:nvSpPr>
        <p:spPr>
          <a:xfrm rot="16200000" flipH="1" flipV="1">
            <a:off x="242257" y="1436097"/>
            <a:ext cx="388960" cy="335310"/>
          </a:xfrm>
          <a:prstGeom prst="hexagon">
            <a:avLst/>
          </a:prstGeom>
          <a:solidFill>
            <a:srgbClr val="EDECEC"/>
          </a:solidFill>
          <a:ln w="25400">
            <a:solidFill>
              <a:srgbClr val="755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800" dirty="0" smtClean="0">
                <a:solidFill>
                  <a:srgbClr val="755867"/>
                </a:solidFill>
                <a:latin typeface="+mj-ea"/>
                <a:ea typeface="+mj-ea"/>
              </a:rPr>
              <a:t>1</a:t>
            </a:r>
            <a:endParaRPr lang="ko-KR" altLang="en-US" sz="1800" dirty="0">
              <a:solidFill>
                <a:srgbClr val="755867"/>
              </a:solidFill>
              <a:latin typeface="+mj-ea"/>
              <a:ea typeface="+mj-ea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 rot="1560000">
            <a:off x="12868" y="2347644"/>
            <a:ext cx="801777" cy="1950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ko-KR" sz="800" dirty="0" smtClean="0">
                <a:solidFill>
                  <a:srgbClr val="755867"/>
                </a:solidFill>
              </a:rPr>
              <a:t>2 | </a:t>
            </a:r>
            <a:r>
              <a:rPr lang="en-US" altLang="ko-KR" sz="800" dirty="0" smtClean="0">
                <a:solidFill>
                  <a:srgbClr val="755867"/>
                </a:solidFill>
              </a:rPr>
              <a:t>contents</a:t>
            </a:r>
            <a:endParaRPr lang="en-US" altLang="ko-KR" sz="800" dirty="0" smtClean="0">
              <a:solidFill>
                <a:srgbClr val="755867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 rot="1560000">
            <a:off x="-18283" y="2659769"/>
            <a:ext cx="843738" cy="155421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ko-KR" sz="800" dirty="0" smtClean="0">
                <a:solidFill>
                  <a:srgbClr val="755867"/>
                </a:solidFill>
              </a:rPr>
              <a:t>3 </a:t>
            </a:r>
            <a:r>
              <a:rPr lang="en-US" altLang="ko-KR" sz="800" dirty="0">
                <a:solidFill>
                  <a:srgbClr val="755867"/>
                </a:solidFill>
              </a:rPr>
              <a:t>| contents</a:t>
            </a:r>
            <a:endParaRPr lang="en-US" altLang="ko-KR" sz="800" dirty="0" smtClean="0">
              <a:solidFill>
                <a:srgbClr val="755867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 rot="1560000">
            <a:off x="-17259" y="2840350"/>
            <a:ext cx="803389" cy="3255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ko-KR" sz="800" dirty="0" smtClean="0">
                <a:solidFill>
                  <a:srgbClr val="755867"/>
                </a:solidFill>
              </a:rPr>
              <a:t>4 | </a:t>
            </a:r>
            <a:r>
              <a:rPr lang="en-US" altLang="ko-KR" sz="800" dirty="0">
                <a:solidFill>
                  <a:srgbClr val="755867"/>
                </a:solidFill>
              </a:rPr>
              <a:t>contents</a:t>
            </a:r>
            <a:endParaRPr lang="en-US" altLang="ko-KR" sz="800" dirty="0" smtClean="0">
              <a:solidFill>
                <a:srgbClr val="755867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 rot="1560000">
            <a:off x="-7652" y="3135143"/>
            <a:ext cx="809773" cy="25403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ko-KR" sz="800" dirty="0" smtClean="0">
                <a:solidFill>
                  <a:srgbClr val="755867"/>
                </a:solidFill>
              </a:rPr>
              <a:t>5 | </a:t>
            </a:r>
            <a:r>
              <a:rPr lang="en-US" altLang="ko-KR" sz="800" dirty="0">
                <a:solidFill>
                  <a:srgbClr val="755867"/>
                </a:solidFill>
              </a:rPr>
              <a:t>contents</a:t>
            </a:r>
            <a:endParaRPr lang="en-US" altLang="ko-KR" sz="800" dirty="0" smtClean="0">
              <a:solidFill>
                <a:srgbClr val="755867"/>
              </a:solidFill>
            </a:endParaRPr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>
          <a:xfrm>
            <a:off x="10583" y="5429250"/>
            <a:ext cx="599306" cy="165100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</a:pPr>
            <a:fld id="{6154C016-34BB-4B14-9B71-75F0E710CCA5}" type="slidenum">
              <a:rPr lang="en-US" altLang="ko-KR" smtClean="0"/>
              <a:pPr defTabSz="685800">
                <a:lnSpc>
                  <a:spcPct val="90000"/>
                </a:lnSpc>
                <a:spcBef>
                  <a:spcPts val="750"/>
                </a:spcBef>
              </a:pPr>
              <a:t>3</a:t>
            </a:fld>
            <a:endParaRPr lang="en-US" altLang="ko-KR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274617" y="817494"/>
            <a:ext cx="7897091" cy="3328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rgbClr val="75586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600" dirty="0" smtClean="0">
                <a:latin typeface="+mn-ea"/>
                <a:ea typeface="+mn-ea"/>
              </a:rPr>
              <a:t>부 제</a:t>
            </a:r>
            <a:endParaRPr lang="en-US" sz="1600" dirty="0">
              <a:latin typeface="+mn-ea"/>
              <a:ea typeface="+mn-ea"/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3387" y="1769489"/>
            <a:ext cx="3386075" cy="2255307"/>
          </a:xfrm>
          <a:prstGeom prst="rect">
            <a:avLst/>
          </a:prstGeom>
          <a:ln w="25400">
            <a:solidFill>
              <a:srgbClr val="755867"/>
            </a:solidFill>
          </a:ln>
        </p:spPr>
      </p:pic>
    </p:spTree>
    <p:extLst>
      <p:ext uri="{BB962C8B-B14F-4D97-AF65-F5344CB8AC3E}">
        <p14:creationId xmlns:p14="http://schemas.microsoft.com/office/powerpoint/2010/main" val="84295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소 제 목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</a:pPr>
            <a:fld id="{6154C016-34BB-4B14-9B71-75F0E710CCA5}" type="slidenum">
              <a:rPr lang="en-US" altLang="ko-KR" smtClean="0"/>
              <a:pPr defTabSz="685800">
                <a:lnSpc>
                  <a:spcPct val="90000"/>
                </a:lnSpc>
                <a:spcBef>
                  <a:spcPts val="750"/>
                </a:spcBef>
              </a:pPr>
              <a:t>4</a:t>
            </a:fld>
            <a:endParaRPr lang="en-US" altLang="ko-KR" dirty="0"/>
          </a:p>
        </p:txBody>
      </p:sp>
      <p:sp>
        <p:nvSpPr>
          <p:cNvPr id="5" name="육각형 4"/>
          <p:cNvSpPr/>
          <p:nvPr/>
        </p:nvSpPr>
        <p:spPr>
          <a:xfrm rot="16200000" flipH="1" flipV="1">
            <a:off x="242257" y="1436097"/>
            <a:ext cx="388960" cy="335310"/>
          </a:xfrm>
          <a:prstGeom prst="hexagon">
            <a:avLst/>
          </a:prstGeom>
          <a:solidFill>
            <a:srgbClr val="EDECEC"/>
          </a:solidFill>
          <a:ln w="25400">
            <a:solidFill>
              <a:srgbClr val="755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800" dirty="0" smtClean="0">
                <a:solidFill>
                  <a:srgbClr val="755867"/>
                </a:solidFill>
                <a:latin typeface="+mj-ea"/>
                <a:ea typeface="+mj-ea"/>
              </a:rPr>
              <a:t>1</a:t>
            </a:r>
            <a:endParaRPr lang="ko-KR" altLang="en-US" sz="1800" dirty="0">
              <a:solidFill>
                <a:srgbClr val="755867"/>
              </a:solidFill>
              <a:latin typeface="+mj-ea"/>
              <a:ea typeface="+mj-e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1560000">
            <a:off x="12868" y="2347644"/>
            <a:ext cx="801777" cy="1950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ko-KR" sz="800" dirty="0" smtClean="0">
                <a:solidFill>
                  <a:srgbClr val="755867"/>
                </a:solidFill>
              </a:rPr>
              <a:t>2 | </a:t>
            </a:r>
            <a:r>
              <a:rPr lang="en-US" altLang="ko-KR" sz="800" dirty="0" smtClean="0">
                <a:solidFill>
                  <a:srgbClr val="755867"/>
                </a:solidFill>
              </a:rPr>
              <a:t>contents</a:t>
            </a:r>
            <a:endParaRPr lang="en-US" altLang="ko-KR" sz="800" dirty="0" smtClean="0">
              <a:solidFill>
                <a:srgbClr val="755867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1560000">
            <a:off x="-18283" y="2659769"/>
            <a:ext cx="843738" cy="155421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ko-KR" sz="800" dirty="0" smtClean="0">
                <a:solidFill>
                  <a:srgbClr val="755867"/>
                </a:solidFill>
              </a:rPr>
              <a:t>3 </a:t>
            </a:r>
            <a:r>
              <a:rPr lang="en-US" altLang="ko-KR" sz="800" dirty="0">
                <a:solidFill>
                  <a:srgbClr val="755867"/>
                </a:solidFill>
              </a:rPr>
              <a:t>| contents</a:t>
            </a:r>
            <a:endParaRPr lang="en-US" altLang="ko-KR" sz="800" dirty="0" smtClean="0">
              <a:solidFill>
                <a:srgbClr val="755867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560000">
            <a:off x="-17259" y="2840350"/>
            <a:ext cx="803389" cy="3255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ko-KR" sz="800" dirty="0" smtClean="0">
                <a:solidFill>
                  <a:srgbClr val="755867"/>
                </a:solidFill>
              </a:rPr>
              <a:t>4 | </a:t>
            </a:r>
            <a:r>
              <a:rPr lang="en-US" altLang="ko-KR" sz="800" dirty="0">
                <a:solidFill>
                  <a:srgbClr val="755867"/>
                </a:solidFill>
              </a:rPr>
              <a:t>contents</a:t>
            </a:r>
            <a:endParaRPr lang="en-US" altLang="ko-KR" sz="800" dirty="0" smtClean="0">
              <a:solidFill>
                <a:srgbClr val="755867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 rot="1560000">
            <a:off x="-7652" y="3135143"/>
            <a:ext cx="809773" cy="25403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ko-KR" sz="800" dirty="0" smtClean="0">
                <a:solidFill>
                  <a:srgbClr val="755867"/>
                </a:solidFill>
              </a:rPr>
              <a:t>5 | </a:t>
            </a:r>
            <a:r>
              <a:rPr lang="en-US" altLang="ko-KR" sz="800" dirty="0">
                <a:solidFill>
                  <a:srgbClr val="755867"/>
                </a:solidFill>
              </a:rPr>
              <a:t>contents</a:t>
            </a:r>
            <a:endParaRPr lang="en-US" altLang="ko-KR" sz="800" dirty="0" smtClean="0">
              <a:solidFill>
                <a:srgbClr val="755867"/>
              </a:solidFill>
            </a:endParaRPr>
          </a:p>
        </p:txBody>
      </p:sp>
      <p:sp>
        <p:nvSpPr>
          <p:cNvPr id="10" name="제목 3"/>
          <p:cNvSpPr txBox="1">
            <a:spLocks/>
          </p:cNvSpPr>
          <p:nvPr/>
        </p:nvSpPr>
        <p:spPr>
          <a:xfrm>
            <a:off x="48171" y="1791163"/>
            <a:ext cx="1085304" cy="406208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400" dirty="0" smtClean="0">
                <a:latin typeface="Gobold" panose="02000500000000000000" pitchFamily="2" charset="0"/>
              </a:rPr>
              <a:t>소 제 목</a:t>
            </a:r>
            <a:endParaRPr lang="ko-KR" altLang="en-US" sz="1400" dirty="0">
              <a:latin typeface="Gobold" panose="02000500000000000000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274617" y="817494"/>
            <a:ext cx="7897091" cy="3328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rgbClr val="75586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600" dirty="0" smtClean="0">
                <a:latin typeface="+mn-ea"/>
                <a:ea typeface="+mn-ea"/>
              </a:rPr>
              <a:t>부 제</a:t>
            </a:r>
            <a:endParaRPr lang="en-US" sz="1600" dirty="0">
              <a:latin typeface="+mn-ea"/>
              <a:ea typeface="+mn-ea"/>
            </a:endParaRPr>
          </a:p>
        </p:txBody>
      </p:sp>
      <p:sp>
        <p:nvSpPr>
          <p:cNvPr id="12" name="육각형 11"/>
          <p:cNvSpPr/>
          <p:nvPr/>
        </p:nvSpPr>
        <p:spPr>
          <a:xfrm rot="16200000" flipH="1" flipV="1">
            <a:off x="1957216" y="2307729"/>
            <a:ext cx="1826338" cy="1574428"/>
          </a:xfrm>
          <a:prstGeom prst="hexagon">
            <a:avLst/>
          </a:prstGeom>
          <a:solidFill>
            <a:srgbClr val="EDECEC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ko-KR" altLang="en-US" sz="1800" dirty="0">
              <a:solidFill>
                <a:srgbClr val="755867"/>
              </a:solidFill>
              <a:latin typeface="+mj-ea"/>
              <a:ea typeface="+mj-ea"/>
            </a:endParaRPr>
          </a:p>
        </p:txBody>
      </p:sp>
      <p:sp>
        <p:nvSpPr>
          <p:cNvPr id="13" name="육각형 12"/>
          <p:cNvSpPr/>
          <p:nvPr/>
        </p:nvSpPr>
        <p:spPr>
          <a:xfrm rot="16200000" flipH="1" flipV="1">
            <a:off x="4309994" y="2307730"/>
            <a:ext cx="1826338" cy="1574428"/>
          </a:xfrm>
          <a:prstGeom prst="hexagon">
            <a:avLst/>
          </a:prstGeom>
          <a:solidFill>
            <a:srgbClr val="EDECEC"/>
          </a:solidFill>
          <a:ln w="63500">
            <a:solidFill>
              <a:srgbClr val="755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ko-KR" altLang="en-US" sz="1800" dirty="0">
              <a:solidFill>
                <a:srgbClr val="755867"/>
              </a:solidFill>
              <a:latin typeface="+mj-ea"/>
              <a:ea typeface="+mj-ea"/>
            </a:endParaRPr>
          </a:p>
        </p:txBody>
      </p:sp>
      <p:sp>
        <p:nvSpPr>
          <p:cNvPr id="14" name="육각형 13"/>
          <p:cNvSpPr/>
          <p:nvPr/>
        </p:nvSpPr>
        <p:spPr>
          <a:xfrm rot="16200000" flipH="1" flipV="1">
            <a:off x="6662772" y="2307731"/>
            <a:ext cx="1826338" cy="1574428"/>
          </a:xfrm>
          <a:prstGeom prst="hexagon">
            <a:avLst/>
          </a:prstGeom>
          <a:solidFill>
            <a:srgbClr val="EDECEC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ko-KR" altLang="en-US" sz="1800" dirty="0">
              <a:solidFill>
                <a:srgbClr val="755867"/>
              </a:solidFill>
              <a:latin typeface="+mj-ea"/>
              <a:ea typeface="+mj-ea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755867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494" y="2646358"/>
            <a:ext cx="754794" cy="754794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755867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664" y="2686749"/>
            <a:ext cx="693212" cy="693210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8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384" y="2794702"/>
            <a:ext cx="558098" cy="558098"/>
          </a:xfrm>
          <a:prstGeom prst="rect">
            <a:avLst/>
          </a:prstGeom>
          <a:noFill/>
        </p:spPr>
      </p:pic>
      <p:sp>
        <p:nvSpPr>
          <p:cNvPr id="18" name="Title 1"/>
          <p:cNvSpPr txBox="1">
            <a:spLocks/>
          </p:cNvSpPr>
          <p:nvPr/>
        </p:nvSpPr>
        <p:spPr>
          <a:xfrm rot="19800000">
            <a:off x="3119773" y="3783209"/>
            <a:ext cx="621319" cy="415703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ko-KR" sz="1600" dirty="0" smtClean="0">
                <a:solidFill>
                  <a:srgbClr val="755867"/>
                </a:solidFill>
              </a:rPr>
              <a:t>LIVE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 rot="19800000">
            <a:off x="5323868" y="3713937"/>
            <a:ext cx="1034516" cy="415703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ko-KR" sz="1600" dirty="0" smtClean="0">
                <a:solidFill>
                  <a:srgbClr val="755867"/>
                </a:solidFill>
              </a:rPr>
              <a:t>WRITE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 rot="19800000">
            <a:off x="7690499" y="3711737"/>
            <a:ext cx="1034516" cy="415703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noAutofit/>
          </a:bodyPr>
          <a:lstStyle>
            <a:lvl1pPr algn="dist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rgbClr val="EDECE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ko-KR" sz="1600" dirty="0" smtClean="0">
                <a:solidFill>
                  <a:srgbClr val="755867"/>
                </a:solidFill>
              </a:rPr>
              <a:t>SHARE</a:t>
            </a:r>
          </a:p>
        </p:txBody>
      </p:sp>
    </p:spTree>
    <p:extLst>
      <p:ext uri="{BB962C8B-B14F-4D97-AF65-F5344CB8AC3E}">
        <p14:creationId xmlns:p14="http://schemas.microsoft.com/office/powerpoint/2010/main" val="119092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2822944" y="116595"/>
            <a:ext cx="6858000" cy="19896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THANK YOU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</a:pPr>
            <a:fld id="{6154C016-34BB-4B14-9B71-75F0E710CCA5}" type="slidenum">
              <a:rPr lang="en-US" altLang="ko-KR" smtClean="0"/>
              <a:pPr defTabSz="685800">
                <a:lnSpc>
                  <a:spcPct val="90000"/>
                </a:lnSpc>
                <a:spcBef>
                  <a:spcPts val="750"/>
                </a:spcBef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4145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1">
      <a:majorFont>
        <a:latin typeface="KoPub돋움체 Bold"/>
        <a:ea typeface="KoPub돋움체 Bold"/>
        <a:cs typeface=""/>
      </a:majorFont>
      <a:minorFont>
        <a:latin typeface="KoPub돋움체 Light"/>
        <a:ea typeface="KoPub돋움체 Light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1214</TotalTime>
  <Words>78</Words>
  <Application>Microsoft Office PowerPoint</Application>
  <PresentationFormat>화면 슬라이드 쇼(16:10)</PresentationFormat>
  <Paragraphs>42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INDEX</vt:lpstr>
      <vt:lpstr>소 제 목</vt:lpstr>
      <vt:lpstr>소 제 목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Red_Italic</dc:title>
  <dc:creator>ADSTORE.TISTORY.COM</dc:creator>
  <cp:lastModifiedBy>Registered User</cp:lastModifiedBy>
  <cp:revision>40</cp:revision>
  <dcterms:created xsi:type="dcterms:W3CDTF">2015-04-07T08:53:45Z</dcterms:created>
  <dcterms:modified xsi:type="dcterms:W3CDTF">2015-04-14T06:45:21Z</dcterms:modified>
</cp:coreProperties>
</file>