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6"/>
  </p:notesMasterIdLst>
  <p:sldIdLst>
    <p:sldId id="259" r:id="rId2"/>
    <p:sldId id="270" r:id="rId3"/>
    <p:sldId id="260" r:id="rId4"/>
    <p:sldId id="269" r:id="rId5"/>
  </p:sldIdLst>
  <p:sldSz cx="12192000" cy="6858000"/>
  <p:notesSz cx="6858000" cy="9144000"/>
  <p:embeddedFontLst>
    <p:embeddedFont>
      <p:font typeface="배달의민족 주아" panose="020B0600000101010101" charset="-127"/>
      <p:regular r:id="rId7"/>
    </p:embeddedFont>
    <p:embeddedFont>
      <p:font typeface="문체부 훈민정음체" panose="02020603020101020101" pitchFamily="18" charset="-127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ucida Handwriting" panose="03010101010101010101" pitchFamily="66" charset="0"/>
      <p:regular r:id="rId19"/>
    </p:embeddedFont>
    <p:embeddedFont>
      <p:font typeface="배달의민족 한나" panose="020B0600000101010101" charset="-127"/>
      <p:bold r:id="rId20"/>
    </p:embeddedFont>
    <p:embeddedFont>
      <p:font typeface="Yu Mincho" panose="020B0604020202020204" charset="-128"/>
      <p:regular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3AC"/>
    <a:srgbClr val="262626"/>
    <a:srgbClr val="E3E3E3"/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>
        <p:scale>
          <a:sx n="80" d="100"/>
          <a:sy n="80" d="100"/>
        </p:scale>
        <p:origin x="-8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5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761A-9F7D-4AA8-905E-756537C1B3DC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FBB4A-ED6B-4923-A4AE-A8526AE1CC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37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16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44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18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38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09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01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3860800" y="0"/>
            <a:ext cx="83312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10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5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47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64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4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03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E8DF-17A4-4CAA-8E75-CD2A532822F8}" type="datetimeFigureOut">
              <a:rPr lang="ko-KR" altLang="en-US" smtClean="0"/>
              <a:t>2015-04-13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C52-4B33-445C-9826-D3ACF9460F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4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67236" y="0"/>
            <a:ext cx="12192000" cy="6858000"/>
          </a:xfrm>
          <a:prstGeom prst="rect">
            <a:avLst/>
          </a:prstGeom>
          <a:solidFill>
            <a:srgbClr val="26262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268384" y="2328633"/>
            <a:ext cx="3998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chemeClr val="bg1">
                    <a:lumMod val="95000"/>
                  </a:schemeClr>
                </a:solidFill>
                <a:latin typeface="Yu Mincho" panose="02020400000000000000" pitchFamily="18" charset="-128"/>
                <a:cs typeface="Verdana" panose="020B0604030504040204" pitchFamily="34" charset="0"/>
              </a:rPr>
              <a:t>T I T L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0724" y="279648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6600" dirty="0">
              <a:solidFill>
                <a:schemeClr val="bg1">
                  <a:lumMod val="95000"/>
                </a:schemeClr>
              </a:solidFill>
              <a:latin typeface="Yu Mincho" panose="02020400000000000000" pitchFamily="18" charset="-128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5455" y="4132613"/>
            <a:ext cx="240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   과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:</a:t>
            </a:r>
          </a:p>
          <a:p>
            <a:r>
              <a:rPr lang="ko-KR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   번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:</a:t>
            </a:r>
          </a:p>
          <a:p>
            <a:r>
              <a:rPr lang="ko-KR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이   </a:t>
            </a:r>
            <a:r>
              <a:rPr lang="ko-KR" alt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름</a:t>
            </a:r>
            <a:r>
              <a:rPr lang="ko-KR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77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654628"/>
            <a:ext cx="12192000" cy="338182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266487" y="2416794"/>
            <a:ext cx="1245970" cy="1169339"/>
            <a:chOff x="2156164" y="2649538"/>
            <a:chExt cx="521721" cy="489634"/>
          </a:xfrm>
          <a:solidFill>
            <a:schemeClr val="bg1">
              <a:lumMod val="95000"/>
            </a:schemeClr>
          </a:solidFill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56164" y="2649538"/>
              <a:ext cx="515938" cy="411163"/>
            </a:xfrm>
            <a:custGeom>
              <a:avLst/>
              <a:gdLst>
                <a:gd name="T0" fmla="*/ 37 w 650"/>
                <a:gd name="T1" fmla="*/ 237 h 520"/>
                <a:gd name="T2" fmla="*/ 62 w 650"/>
                <a:gd name="T3" fmla="*/ 292 h 520"/>
                <a:gd name="T4" fmla="*/ 66 w 650"/>
                <a:gd name="T5" fmla="*/ 315 h 520"/>
                <a:gd name="T6" fmla="*/ 55 w 650"/>
                <a:gd name="T7" fmla="*/ 325 h 520"/>
                <a:gd name="T8" fmla="*/ 21 w 650"/>
                <a:gd name="T9" fmla="*/ 338 h 520"/>
                <a:gd name="T10" fmla="*/ 0 w 650"/>
                <a:gd name="T11" fmla="*/ 345 h 520"/>
                <a:gd name="T12" fmla="*/ 57 w 650"/>
                <a:gd name="T13" fmla="*/ 377 h 520"/>
                <a:gd name="T14" fmla="*/ 151 w 650"/>
                <a:gd name="T15" fmla="*/ 432 h 520"/>
                <a:gd name="T16" fmla="*/ 181 w 650"/>
                <a:gd name="T17" fmla="*/ 455 h 520"/>
                <a:gd name="T18" fmla="*/ 183 w 650"/>
                <a:gd name="T19" fmla="*/ 461 h 520"/>
                <a:gd name="T20" fmla="*/ 182 w 650"/>
                <a:gd name="T21" fmla="*/ 513 h 520"/>
                <a:gd name="T22" fmla="*/ 243 w 650"/>
                <a:gd name="T23" fmla="*/ 489 h 520"/>
                <a:gd name="T24" fmla="*/ 286 w 650"/>
                <a:gd name="T25" fmla="*/ 472 h 520"/>
                <a:gd name="T26" fmla="*/ 310 w 650"/>
                <a:gd name="T27" fmla="*/ 469 h 520"/>
                <a:gd name="T28" fmla="*/ 326 w 650"/>
                <a:gd name="T29" fmla="*/ 469 h 520"/>
                <a:gd name="T30" fmla="*/ 352 w 650"/>
                <a:gd name="T31" fmla="*/ 466 h 520"/>
                <a:gd name="T32" fmla="*/ 369 w 650"/>
                <a:gd name="T33" fmla="*/ 463 h 520"/>
                <a:gd name="T34" fmla="*/ 394 w 650"/>
                <a:gd name="T35" fmla="*/ 467 h 520"/>
                <a:gd name="T36" fmla="*/ 435 w 650"/>
                <a:gd name="T37" fmla="*/ 473 h 520"/>
                <a:gd name="T38" fmla="*/ 452 w 650"/>
                <a:gd name="T39" fmla="*/ 476 h 520"/>
                <a:gd name="T40" fmla="*/ 488 w 650"/>
                <a:gd name="T41" fmla="*/ 483 h 520"/>
                <a:gd name="T42" fmla="*/ 522 w 650"/>
                <a:gd name="T43" fmla="*/ 490 h 520"/>
                <a:gd name="T44" fmla="*/ 650 w 650"/>
                <a:gd name="T45" fmla="*/ 277 h 520"/>
                <a:gd name="T46" fmla="*/ 631 w 650"/>
                <a:gd name="T47" fmla="*/ 275 h 520"/>
                <a:gd name="T48" fmla="*/ 596 w 650"/>
                <a:gd name="T49" fmla="*/ 265 h 520"/>
                <a:gd name="T50" fmla="*/ 584 w 650"/>
                <a:gd name="T51" fmla="*/ 229 h 520"/>
                <a:gd name="T52" fmla="*/ 608 w 650"/>
                <a:gd name="T53" fmla="*/ 154 h 520"/>
                <a:gd name="T54" fmla="*/ 576 w 650"/>
                <a:gd name="T55" fmla="*/ 166 h 520"/>
                <a:gd name="T56" fmla="*/ 522 w 650"/>
                <a:gd name="T57" fmla="*/ 187 h 520"/>
                <a:gd name="T58" fmla="*/ 496 w 650"/>
                <a:gd name="T59" fmla="*/ 179 h 520"/>
                <a:gd name="T60" fmla="*/ 490 w 650"/>
                <a:gd name="T61" fmla="*/ 120 h 520"/>
                <a:gd name="T62" fmla="*/ 462 w 650"/>
                <a:gd name="T63" fmla="*/ 162 h 520"/>
                <a:gd name="T64" fmla="*/ 415 w 650"/>
                <a:gd name="T65" fmla="*/ 234 h 520"/>
                <a:gd name="T66" fmla="*/ 391 w 650"/>
                <a:gd name="T67" fmla="*/ 262 h 520"/>
                <a:gd name="T68" fmla="*/ 379 w 650"/>
                <a:gd name="T69" fmla="*/ 252 h 520"/>
                <a:gd name="T70" fmla="*/ 406 w 650"/>
                <a:gd name="T71" fmla="*/ 80 h 520"/>
                <a:gd name="T72" fmla="*/ 404 w 650"/>
                <a:gd name="T73" fmla="*/ 56 h 520"/>
                <a:gd name="T74" fmla="*/ 378 w 650"/>
                <a:gd name="T75" fmla="*/ 76 h 520"/>
                <a:gd name="T76" fmla="*/ 352 w 650"/>
                <a:gd name="T77" fmla="*/ 88 h 520"/>
                <a:gd name="T78" fmla="*/ 323 w 650"/>
                <a:gd name="T79" fmla="*/ 59 h 520"/>
                <a:gd name="T80" fmla="*/ 294 w 650"/>
                <a:gd name="T81" fmla="*/ 14 h 520"/>
                <a:gd name="T82" fmla="*/ 284 w 650"/>
                <a:gd name="T83" fmla="*/ 8 h 520"/>
                <a:gd name="T84" fmla="*/ 265 w 650"/>
                <a:gd name="T85" fmla="*/ 64 h 520"/>
                <a:gd name="T86" fmla="*/ 251 w 650"/>
                <a:gd name="T87" fmla="*/ 102 h 520"/>
                <a:gd name="T88" fmla="*/ 229 w 650"/>
                <a:gd name="T89" fmla="*/ 102 h 520"/>
                <a:gd name="T90" fmla="*/ 201 w 650"/>
                <a:gd name="T91" fmla="*/ 88 h 520"/>
                <a:gd name="T92" fmla="*/ 185 w 650"/>
                <a:gd name="T93" fmla="*/ 82 h 520"/>
                <a:gd name="T94" fmla="*/ 203 w 650"/>
                <a:gd name="T95" fmla="*/ 144 h 520"/>
                <a:gd name="T96" fmla="*/ 229 w 650"/>
                <a:gd name="T97" fmla="*/ 245 h 520"/>
                <a:gd name="T98" fmla="*/ 225 w 650"/>
                <a:gd name="T99" fmla="*/ 269 h 520"/>
                <a:gd name="T100" fmla="*/ 179 w 650"/>
                <a:gd name="T101" fmla="*/ 225 h 520"/>
                <a:gd name="T102" fmla="*/ 137 w 650"/>
                <a:gd name="T103" fmla="*/ 18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0" h="520">
                  <a:moveTo>
                    <a:pt x="134" y="240"/>
                  </a:moveTo>
                  <a:lnTo>
                    <a:pt x="32" y="227"/>
                  </a:lnTo>
                  <a:lnTo>
                    <a:pt x="37" y="237"/>
                  </a:lnTo>
                  <a:lnTo>
                    <a:pt x="46" y="257"/>
                  </a:lnTo>
                  <a:lnTo>
                    <a:pt x="57" y="279"/>
                  </a:lnTo>
                  <a:lnTo>
                    <a:pt x="62" y="292"/>
                  </a:lnTo>
                  <a:lnTo>
                    <a:pt x="63" y="298"/>
                  </a:lnTo>
                  <a:lnTo>
                    <a:pt x="65" y="306"/>
                  </a:lnTo>
                  <a:lnTo>
                    <a:pt x="66" y="315"/>
                  </a:lnTo>
                  <a:lnTo>
                    <a:pt x="66" y="320"/>
                  </a:lnTo>
                  <a:lnTo>
                    <a:pt x="62" y="322"/>
                  </a:lnTo>
                  <a:lnTo>
                    <a:pt x="55" y="325"/>
                  </a:lnTo>
                  <a:lnTo>
                    <a:pt x="45" y="329"/>
                  </a:lnTo>
                  <a:lnTo>
                    <a:pt x="32" y="333"/>
                  </a:lnTo>
                  <a:lnTo>
                    <a:pt x="21" y="338"/>
                  </a:lnTo>
                  <a:lnTo>
                    <a:pt x="10" y="341"/>
                  </a:lnTo>
                  <a:lnTo>
                    <a:pt x="2" y="344"/>
                  </a:lnTo>
                  <a:lnTo>
                    <a:pt x="0" y="345"/>
                  </a:lnTo>
                  <a:lnTo>
                    <a:pt x="8" y="349"/>
                  </a:lnTo>
                  <a:lnTo>
                    <a:pt x="28" y="361"/>
                  </a:lnTo>
                  <a:lnTo>
                    <a:pt x="57" y="377"/>
                  </a:lnTo>
                  <a:lnTo>
                    <a:pt x="90" y="397"/>
                  </a:lnTo>
                  <a:lnTo>
                    <a:pt x="122" y="415"/>
                  </a:lnTo>
                  <a:lnTo>
                    <a:pt x="151" y="432"/>
                  </a:lnTo>
                  <a:lnTo>
                    <a:pt x="172" y="446"/>
                  </a:lnTo>
                  <a:lnTo>
                    <a:pt x="180" y="452"/>
                  </a:lnTo>
                  <a:lnTo>
                    <a:pt x="181" y="455"/>
                  </a:lnTo>
                  <a:lnTo>
                    <a:pt x="182" y="458"/>
                  </a:lnTo>
                  <a:lnTo>
                    <a:pt x="183" y="460"/>
                  </a:lnTo>
                  <a:lnTo>
                    <a:pt x="183" y="461"/>
                  </a:lnTo>
                  <a:lnTo>
                    <a:pt x="164" y="520"/>
                  </a:lnTo>
                  <a:lnTo>
                    <a:pt x="168" y="518"/>
                  </a:lnTo>
                  <a:lnTo>
                    <a:pt x="182" y="513"/>
                  </a:lnTo>
                  <a:lnTo>
                    <a:pt x="201" y="506"/>
                  </a:lnTo>
                  <a:lnTo>
                    <a:pt x="221" y="497"/>
                  </a:lnTo>
                  <a:lnTo>
                    <a:pt x="243" y="489"/>
                  </a:lnTo>
                  <a:lnTo>
                    <a:pt x="263" y="481"/>
                  </a:lnTo>
                  <a:lnTo>
                    <a:pt x="278" y="475"/>
                  </a:lnTo>
                  <a:lnTo>
                    <a:pt x="286" y="472"/>
                  </a:lnTo>
                  <a:lnTo>
                    <a:pt x="293" y="470"/>
                  </a:lnTo>
                  <a:lnTo>
                    <a:pt x="302" y="469"/>
                  </a:lnTo>
                  <a:lnTo>
                    <a:pt x="310" y="469"/>
                  </a:lnTo>
                  <a:lnTo>
                    <a:pt x="316" y="469"/>
                  </a:lnTo>
                  <a:lnTo>
                    <a:pt x="319" y="469"/>
                  </a:lnTo>
                  <a:lnTo>
                    <a:pt x="326" y="469"/>
                  </a:lnTo>
                  <a:lnTo>
                    <a:pt x="333" y="468"/>
                  </a:lnTo>
                  <a:lnTo>
                    <a:pt x="342" y="467"/>
                  </a:lnTo>
                  <a:lnTo>
                    <a:pt x="352" y="466"/>
                  </a:lnTo>
                  <a:lnTo>
                    <a:pt x="359" y="465"/>
                  </a:lnTo>
                  <a:lnTo>
                    <a:pt x="365" y="465"/>
                  </a:lnTo>
                  <a:lnTo>
                    <a:pt x="369" y="463"/>
                  </a:lnTo>
                  <a:lnTo>
                    <a:pt x="374" y="463"/>
                  </a:lnTo>
                  <a:lnTo>
                    <a:pt x="383" y="465"/>
                  </a:lnTo>
                  <a:lnTo>
                    <a:pt x="394" y="467"/>
                  </a:lnTo>
                  <a:lnTo>
                    <a:pt x="408" y="469"/>
                  </a:lnTo>
                  <a:lnTo>
                    <a:pt x="422" y="470"/>
                  </a:lnTo>
                  <a:lnTo>
                    <a:pt x="435" y="473"/>
                  </a:lnTo>
                  <a:lnTo>
                    <a:pt x="443" y="474"/>
                  </a:lnTo>
                  <a:lnTo>
                    <a:pt x="447" y="475"/>
                  </a:lnTo>
                  <a:lnTo>
                    <a:pt x="452" y="476"/>
                  </a:lnTo>
                  <a:lnTo>
                    <a:pt x="461" y="478"/>
                  </a:lnTo>
                  <a:lnTo>
                    <a:pt x="474" y="481"/>
                  </a:lnTo>
                  <a:lnTo>
                    <a:pt x="488" y="483"/>
                  </a:lnTo>
                  <a:lnTo>
                    <a:pt x="501" y="487"/>
                  </a:lnTo>
                  <a:lnTo>
                    <a:pt x="514" y="489"/>
                  </a:lnTo>
                  <a:lnTo>
                    <a:pt x="522" y="490"/>
                  </a:lnTo>
                  <a:lnTo>
                    <a:pt x="526" y="491"/>
                  </a:lnTo>
                  <a:lnTo>
                    <a:pt x="493" y="420"/>
                  </a:lnTo>
                  <a:lnTo>
                    <a:pt x="650" y="277"/>
                  </a:lnTo>
                  <a:lnTo>
                    <a:pt x="648" y="277"/>
                  </a:lnTo>
                  <a:lnTo>
                    <a:pt x="641" y="276"/>
                  </a:lnTo>
                  <a:lnTo>
                    <a:pt x="631" y="275"/>
                  </a:lnTo>
                  <a:lnTo>
                    <a:pt x="619" y="273"/>
                  </a:lnTo>
                  <a:lnTo>
                    <a:pt x="608" y="270"/>
                  </a:lnTo>
                  <a:lnTo>
                    <a:pt x="596" y="265"/>
                  </a:lnTo>
                  <a:lnTo>
                    <a:pt x="588" y="260"/>
                  </a:lnTo>
                  <a:lnTo>
                    <a:pt x="583" y="253"/>
                  </a:lnTo>
                  <a:lnTo>
                    <a:pt x="584" y="229"/>
                  </a:lnTo>
                  <a:lnTo>
                    <a:pt x="593" y="195"/>
                  </a:lnTo>
                  <a:lnTo>
                    <a:pt x="603" y="166"/>
                  </a:lnTo>
                  <a:lnTo>
                    <a:pt x="608" y="154"/>
                  </a:lnTo>
                  <a:lnTo>
                    <a:pt x="603" y="155"/>
                  </a:lnTo>
                  <a:lnTo>
                    <a:pt x="593" y="159"/>
                  </a:lnTo>
                  <a:lnTo>
                    <a:pt x="576" y="166"/>
                  </a:lnTo>
                  <a:lnTo>
                    <a:pt x="558" y="173"/>
                  </a:lnTo>
                  <a:lnTo>
                    <a:pt x="540" y="180"/>
                  </a:lnTo>
                  <a:lnTo>
                    <a:pt x="522" y="187"/>
                  </a:lnTo>
                  <a:lnTo>
                    <a:pt x="510" y="190"/>
                  </a:lnTo>
                  <a:lnTo>
                    <a:pt x="501" y="192"/>
                  </a:lnTo>
                  <a:lnTo>
                    <a:pt x="496" y="179"/>
                  </a:lnTo>
                  <a:lnTo>
                    <a:pt x="492" y="155"/>
                  </a:lnTo>
                  <a:lnTo>
                    <a:pt x="490" y="131"/>
                  </a:lnTo>
                  <a:lnTo>
                    <a:pt x="490" y="120"/>
                  </a:lnTo>
                  <a:lnTo>
                    <a:pt x="487" y="126"/>
                  </a:lnTo>
                  <a:lnTo>
                    <a:pt x="476" y="141"/>
                  </a:lnTo>
                  <a:lnTo>
                    <a:pt x="462" y="162"/>
                  </a:lnTo>
                  <a:lnTo>
                    <a:pt x="446" y="187"/>
                  </a:lnTo>
                  <a:lnTo>
                    <a:pt x="430" y="211"/>
                  </a:lnTo>
                  <a:lnTo>
                    <a:pt x="415" y="234"/>
                  </a:lnTo>
                  <a:lnTo>
                    <a:pt x="404" y="250"/>
                  </a:lnTo>
                  <a:lnTo>
                    <a:pt x="398" y="258"/>
                  </a:lnTo>
                  <a:lnTo>
                    <a:pt x="391" y="262"/>
                  </a:lnTo>
                  <a:lnTo>
                    <a:pt x="385" y="260"/>
                  </a:lnTo>
                  <a:lnTo>
                    <a:pt x="380" y="256"/>
                  </a:lnTo>
                  <a:lnTo>
                    <a:pt x="379" y="252"/>
                  </a:lnTo>
                  <a:lnTo>
                    <a:pt x="385" y="218"/>
                  </a:lnTo>
                  <a:lnTo>
                    <a:pt x="395" y="148"/>
                  </a:lnTo>
                  <a:lnTo>
                    <a:pt x="406" y="80"/>
                  </a:lnTo>
                  <a:lnTo>
                    <a:pt x="410" y="49"/>
                  </a:lnTo>
                  <a:lnTo>
                    <a:pt x="408" y="51"/>
                  </a:lnTo>
                  <a:lnTo>
                    <a:pt x="404" y="56"/>
                  </a:lnTo>
                  <a:lnTo>
                    <a:pt x="397" y="61"/>
                  </a:lnTo>
                  <a:lnTo>
                    <a:pt x="389" y="70"/>
                  </a:lnTo>
                  <a:lnTo>
                    <a:pt x="378" y="76"/>
                  </a:lnTo>
                  <a:lnTo>
                    <a:pt x="369" y="83"/>
                  </a:lnTo>
                  <a:lnTo>
                    <a:pt x="360" y="87"/>
                  </a:lnTo>
                  <a:lnTo>
                    <a:pt x="352" y="88"/>
                  </a:lnTo>
                  <a:lnTo>
                    <a:pt x="344" y="83"/>
                  </a:lnTo>
                  <a:lnTo>
                    <a:pt x="334" y="73"/>
                  </a:lnTo>
                  <a:lnTo>
                    <a:pt x="323" y="59"/>
                  </a:lnTo>
                  <a:lnTo>
                    <a:pt x="312" y="43"/>
                  </a:lnTo>
                  <a:lnTo>
                    <a:pt x="302" y="28"/>
                  </a:lnTo>
                  <a:lnTo>
                    <a:pt x="294" y="14"/>
                  </a:lnTo>
                  <a:lnTo>
                    <a:pt x="288" y="4"/>
                  </a:lnTo>
                  <a:lnTo>
                    <a:pt x="286" y="0"/>
                  </a:lnTo>
                  <a:lnTo>
                    <a:pt x="284" y="8"/>
                  </a:lnTo>
                  <a:lnTo>
                    <a:pt x="278" y="27"/>
                  </a:lnTo>
                  <a:lnTo>
                    <a:pt x="271" y="48"/>
                  </a:lnTo>
                  <a:lnTo>
                    <a:pt x="265" y="64"/>
                  </a:lnTo>
                  <a:lnTo>
                    <a:pt x="261" y="76"/>
                  </a:lnTo>
                  <a:lnTo>
                    <a:pt x="257" y="90"/>
                  </a:lnTo>
                  <a:lnTo>
                    <a:pt x="251" y="102"/>
                  </a:lnTo>
                  <a:lnTo>
                    <a:pt x="244" y="106"/>
                  </a:lnTo>
                  <a:lnTo>
                    <a:pt x="239" y="105"/>
                  </a:lnTo>
                  <a:lnTo>
                    <a:pt x="229" y="102"/>
                  </a:lnTo>
                  <a:lnTo>
                    <a:pt x="220" y="97"/>
                  </a:lnTo>
                  <a:lnTo>
                    <a:pt x="210" y="93"/>
                  </a:lnTo>
                  <a:lnTo>
                    <a:pt x="201" y="88"/>
                  </a:lnTo>
                  <a:lnTo>
                    <a:pt x="193" y="83"/>
                  </a:lnTo>
                  <a:lnTo>
                    <a:pt x="187" y="82"/>
                  </a:lnTo>
                  <a:lnTo>
                    <a:pt x="185" y="82"/>
                  </a:lnTo>
                  <a:lnTo>
                    <a:pt x="187" y="91"/>
                  </a:lnTo>
                  <a:lnTo>
                    <a:pt x="194" y="113"/>
                  </a:lnTo>
                  <a:lnTo>
                    <a:pt x="203" y="144"/>
                  </a:lnTo>
                  <a:lnTo>
                    <a:pt x="212" y="179"/>
                  </a:lnTo>
                  <a:lnTo>
                    <a:pt x="221" y="215"/>
                  </a:lnTo>
                  <a:lnTo>
                    <a:pt x="229" y="245"/>
                  </a:lnTo>
                  <a:lnTo>
                    <a:pt x="233" y="265"/>
                  </a:lnTo>
                  <a:lnTo>
                    <a:pt x="232" y="273"/>
                  </a:lnTo>
                  <a:lnTo>
                    <a:pt x="225" y="269"/>
                  </a:lnTo>
                  <a:lnTo>
                    <a:pt x="212" y="258"/>
                  </a:lnTo>
                  <a:lnTo>
                    <a:pt x="196" y="242"/>
                  </a:lnTo>
                  <a:lnTo>
                    <a:pt x="179" y="225"/>
                  </a:lnTo>
                  <a:lnTo>
                    <a:pt x="163" y="208"/>
                  </a:lnTo>
                  <a:lnTo>
                    <a:pt x="148" y="193"/>
                  </a:lnTo>
                  <a:lnTo>
                    <a:pt x="137" y="182"/>
                  </a:lnTo>
                  <a:lnTo>
                    <a:pt x="134" y="178"/>
                  </a:lnTo>
                  <a:lnTo>
                    <a:pt x="134" y="2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173060" y="2662922"/>
              <a:ext cx="504825" cy="476250"/>
            </a:xfrm>
            <a:custGeom>
              <a:avLst/>
              <a:gdLst>
                <a:gd name="T0" fmla="*/ 577 w 636"/>
                <a:gd name="T1" fmla="*/ 264 h 602"/>
                <a:gd name="T2" fmla="*/ 577 w 636"/>
                <a:gd name="T3" fmla="*/ 177 h 602"/>
                <a:gd name="T4" fmla="*/ 515 w 636"/>
                <a:gd name="T5" fmla="*/ 184 h 602"/>
                <a:gd name="T6" fmla="*/ 475 w 636"/>
                <a:gd name="T7" fmla="*/ 144 h 602"/>
                <a:gd name="T8" fmla="*/ 455 w 636"/>
                <a:gd name="T9" fmla="*/ 184 h 602"/>
                <a:gd name="T10" fmla="*/ 466 w 636"/>
                <a:gd name="T11" fmla="*/ 193 h 602"/>
                <a:gd name="T12" fmla="*/ 508 w 636"/>
                <a:gd name="T13" fmla="*/ 204 h 602"/>
                <a:gd name="T14" fmla="*/ 541 w 636"/>
                <a:gd name="T15" fmla="*/ 224 h 602"/>
                <a:gd name="T16" fmla="*/ 563 w 636"/>
                <a:gd name="T17" fmla="*/ 276 h 602"/>
                <a:gd name="T18" fmla="*/ 549 w 636"/>
                <a:gd name="T19" fmla="*/ 310 h 602"/>
                <a:gd name="T20" fmla="*/ 455 w 636"/>
                <a:gd name="T21" fmla="*/ 394 h 602"/>
                <a:gd name="T22" fmla="*/ 383 w 636"/>
                <a:gd name="T23" fmla="*/ 428 h 602"/>
                <a:gd name="T24" fmla="*/ 285 w 636"/>
                <a:gd name="T25" fmla="*/ 431 h 602"/>
                <a:gd name="T26" fmla="*/ 190 w 636"/>
                <a:gd name="T27" fmla="*/ 469 h 602"/>
                <a:gd name="T28" fmla="*/ 110 w 636"/>
                <a:gd name="T29" fmla="*/ 374 h 602"/>
                <a:gd name="T30" fmla="*/ 63 w 636"/>
                <a:gd name="T31" fmla="*/ 332 h 602"/>
                <a:gd name="T32" fmla="*/ 85 w 636"/>
                <a:gd name="T33" fmla="*/ 297 h 602"/>
                <a:gd name="T34" fmla="*/ 98 w 636"/>
                <a:gd name="T35" fmla="*/ 255 h 602"/>
                <a:gd name="T36" fmla="*/ 143 w 636"/>
                <a:gd name="T37" fmla="*/ 250 h 602"/>
                <a:gd name="T38" fmla="*/ 161 w 636"/>
                <a:gd name="T39" fmla="*/ 238 h 602"/>
                <a:gd name="T40" fmla="*/ 246 w 636"/>
                <a:gd name="T41" fmla="*/ 290 h 602"/>
                <a:gd name="T42" fmla="*/ 232 w 636"/>
                <a:gd name="T43" fmla="*/ 193 h 602"/>
                <a:gd name="T44" fmla="*/ 208 w 636"/>
                <a:gd name="T45" fmla="*/ 111 h 602"/>
                <a:gd name="T46" fmla="*/ 238 w 636"/>
                <a:gd name="T47" fmla="*/ 118 h 602"/>
                <a:gd name="T48" fmla="*/ 270 w 636"/>
                <a:gd name="T49" fmla="*/ 85 h 602"/>
                <a:gd name="T50" fmla="*/ 291 w 636"/>
                <a:gd name="T51" fmla="*/ 67 h 602"/>
                <a:gd name="T52" fmla="*/ 334 w 636"/>
                <a:gd name="T53" fmla="*/ 110 h 602"/>
                <a:gd name="T54" fmla="*/ 370 w 636"/>
                <a:gd name="T55" fmla="*/ 93 h 602"/>
                <a:gd name="T56" fmla="*/ 349 w 636"/>
                <a:gd name="T57" fmla="*/ 252 h 602"/>
                <a:gd name="T58" fmla="*/ 398 w 636"/>
                <a:gd name="T59" fmla="*/ 267 h 602"/>
                <a:gd name="T60" fmla="*/ 433 w 636"/>
                <a:gd name="T61" fmla="*/ 192 h 602"/>
                <a:gd name="T62" fmla="*/ 390 w 636"/>
                <a:gd name="T63" fmla="*/ 257 h 602"/>
                <a:gd name="T64" fmla="*/ 366 w 636"/>
                <a:gd name="T65" fmla="*/ 216 h 602"/>
                <a:gd name="T66" fmla="*/ 377 w 636"/>
                <a:gd name="T67" fmla="*/ 70 h 602"/>
                <a:gd name="T68" fmla="*/ 341 w 636"/>
                <a:gd name="T69" fmla="*/ 94 h 602"/>
                <a:gd name="T70" fmla="*/ 291 w 636"/>
                <a:gd name="T71" fmla="*/ 34 h 602"/>
                <a:gd name="T72" fmla="*/ 266 w 636"/>
                <a:gd name="T73" fmla="*/ 53 h 602"/>
                <a:gd name="T74" fmla="*/ 227 w 636"/>
                <a:gd name="T75" fmla="*/ 105 h 602"/>
                <a:gd name="T76" fmla="*/ 185 w 636"/>
                <a:gd name="T77" fmla="*/ 83 h 602"/>
                <a:gd name="T78" fmla="*/ 208 w 636"/>
                <a:gd name="T79" fmla="*/ 171 h 602"/>
                <a:gd name="T80" fmla="*/ 234 w 636"/>
                <a:gd name="T81" fmla="*/ 272 h 602"/>
                <a:gd name="T82" fmla="*/ 173 w 636"/>
                <a:gd name="T83" fmla="*/ 232 h 602"/>
                <a:gd name="T84" fmla="*/ 131 w 636"/>
                <a:gd name="T85" fmla="*/ 214 h 602"/>
                <a:gd name="T86" fmla="*/ 86 w 636"/>
                <a:gd name="T87" fmla="*/ 235 h 602"/>
                <a:gd name="T88" fmla="*/ 39 w 636"/>
                <a:gd name="T89" fmla="*/ 241 h 602"/>
                <a:gd name="T90" fmla="*/ 65 w 636"/>
                <a:gd name="T91" fmla="*/ 305 h 602"/>
                <a:gd name="T92" fmla="*/ 22 w 636"/>
                <a:gd name="T93" fmla="*/ 333 h 602"/>
                <a:gd name="T94" fmla="*/ 110 w 636"/>
                <a:gd name="T95" fmla="*/ 398 h 602"/>
                <a:gd name="T96" fmla="*/ 173 w 636"/>
                <a:gd name="T97" fmla="*/ 469 h 602"/>
                <a:gd name="T98" fmla="*/ 235 w 636"/>
                <a:gd name="T99" fmla="*/ 472 h 602"/>
                <a:gd name="T100" fmla="*/ 307 w 636"/>
                <a:gd name="T101" fmla="*/ 460 h 602"/>
                <a:gd name="T102" fmla="*/ 342 w 636"/>
                <a:gd name="T103" fmla="*/ 461 h 602"/>
                <a:gd name="T104" fmla="*/ 404 w 636"/>
                <a:gd name="T105" fmla="*/ 452 h 602"/>
                <a:gd name="T106" fmla="*/ 489 w 636"/>
                <a:gd name="T107" fmla="*/ 455 h 602"/>
                <a:gd name="T108" fmla="*/ 508 w 636"/>
                <a:gd name="T109" fmla="*/ 37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6" h="602">
                  <a:moveTo>
                    <a:pt x="636" y="268"/>
                  </a:moveTo>
                  <a:lnTo>
                    <a:pt x="624" y="268"/>
                  </a:lnTo>
                  <a:lnTo>
                    <a:pt x="612" y="268"/>
                  </a:lnTo>
                  <a:lnTo>
                    <a:pt x="599" y="268"/>
                  </a:lnTo>
                  <a:lnTo>
                    <a:pt x="587" y="267"/>
                  </a:lnTo>
                  <a:lnTo>
                    <a:pt x="577" y="264"/>
                  </a:lnTo>
                  <a:lnTo>
                    <a:pt x="569" y="261"/>
                  </a:lnTo>
                  <a:lnTo>
                    <a:pt x="563" y="255"/>
                  </a:lnTo>
                  <a:lnTo>
                    <a:pt x="561" y="248"/>
                  </a:lnTo>
                  <a:lnTo>
                    <a:pt x="562" y="224"/>
                  </a:lnTo>
                  <a:lnTo>
                    <a:pt x="568" y="200"/>
                  </a:lnTo>
                  <a:lnTo>
                    <a:pt x="577" y="177"/>
                  </a:lnTo>
                  <a:lnTo>
                    <a:pt x="585" y="156"/>
                  </a:lnTo>
                  <a:lnTo>
                    <a:pt x="569" y="163"/>
                  </a:lnTo>
                  <a:lnTo>
                    <a:pt x="554" y="170"/>
                  </a:lnTo>
                  <a:lnTo>
                    <a:pt x="540" y="176"/>
                  </a:lnTo>
                  <a:lnTo>
                    <a:pt x="526" y="180"/>
                  </a:lnTo>
                  <a:lnTo>
                    <a:pt x="515" y="184"/>
                  </a:lnTo>
                  <a:lnTo>
                    <a:pt x="504" y="187"/>
                  </a:lnTo>
                  <a:lnTo>
                    <a:pt x="494" y="188"/>
                  </a:lnTo>
                  <a:lnTo>
                    <a:pt x="485" y="189"/>
                  </a:lnTo>
                  <a:lnTo>
                    <a:pt x="479" y="182"/>
                  </a:lnTo>
                  <a:lnTo>
                    <a:pt x="476" y="165"/>
                  </a:lnTo>
                  <a:lnTo>
                    <a:pt x="475" y="144"/>
                  </a:lnTo>
                  <a:lnTo>
                    <a:pt x="476" y="127"/>
                  </a:lnTo>
                  <a:lnTo>
                    <a:pt x="473" y="131"/>
                  </a:lnTo>
                  <a:lnTo>
                    <a:pt x="468" y="139"/>
                  </a:lnTo>
                  <a:lnTo>
                    <a:pt x="461" y="149"/>
                  </a:lnTo>
                  <a:lnTo>
                    <a:pt x="454" y="158"/>
                  </a:lnTo>
                  <a:lnTo>
                    <a:pt x="455" y="184"/>
                  </a:lnTo>
                  <a:lnTo>
                    <a:pt x="458" y="176"/>
                  </a:lnTo>
                  <a:lnTo>
                    <a:pt x="462" y="170"/>
                  </a:lnTo>
                  <a:lnTo>
                    <a:pt x="463" y="165"/>
                  </a:lnTo>
                  <a:lnTo>
                    <a:pt x="464" y="164"/>
                  </a:lnTo>
                  <a:lnTo>
                    <a:pt x="464" y="177"/>
                  </a:lnTo>
                  <a:lnTo>
                    <a:pt x="466" y="193"/>
                  </a:lnTo>
                  <a:lnTo>
                    <a:pt x="470" y="206"/>
                  </a:lnTo>
                  <a:lnTo>
                    <a:pt x="476" y="210"/>
                  </a:lnTo>
                  <a:lnTo>
                    <a:pt x="483" y="209"/>
                  </a:lnTo>
                  <a:lnTo>
                    <a:pt x="491" y="209"/>
                  </a:lnTo>
                  <a:lnTo>
                    <a:pt x="499" y="207"/>
                  </a:lnTo>
                  <a:lnTo>
                    <a:pt x="508" y="204"/>
                  </a:lnTo>
                  <a:lnTo>
                    <a:pt x="518" y="202"/>
                  </a:lnTo>
                  <a:lnTo>
                    <a:pt x="530" y="199"/>
                  </a:lnTo>
                  <a:lnTo>
                    <a:pt x="541" y="194"/>
                  </a:lnTo>
                  <a:lnTo>
                    <a:pt x="554" y="188"/>
                  </a:lnTo>
                  <a:lnTo>
                    <a:pt x="547" y="204"/>
                  </a:lnTo>
                  <a:lnTo>
                    <a:pt x="541" y="224"/>
                  </a:lnTo>
                  <a:lnTo>
                    <a:pt x="539" y="244"/>
                  </a:lnTo>
                  <a:lnTo>
                    <a:pt x="546" y="260"/>
                  </a:lnTo>
                  <a:lnTo>
                    <a:pt x="551" y="265"/>
                  </a:lnTo>
                  <a:lnTo>
                    <a:pt x="554" y="270"/>
                  </a:lnTo>
                  <a:lnTo>
                    <a:pt x="559" y="273"/>
                  </a:lnTo>
                  <a:lnTo>
                    <a:pt x="563" y="276"/>
                  </a:lnTo>
                  <a:lnTo>
                    <a:pt x="568" y="277"/>
                  </a:lnTo>
                  <a:lnTo>
                    <a:pt x="574" y="278"/>
                  </a:lnTo>
                  <a:lnTo>
                    <a:pt x="581" y="278"/>
                  </a:lnTo>
                  <a:lnTo>
                    <a:pt x="589" y="278"/>
                  </a:lnTo>
                  <a:lnTo>
                    <a:pt x="570" y="293"/>
                  </a:lnTo>
                  <a:lnTo>
                    <a:pt x="549" y="310"/>
                  </a:lnTo>
                  <a:lnTo>
                    <a:pt x="526" y="328"/>
                  </a:lnTo>
                  <a:lnTo>
                    <a:pt x="504" y="345"/>
                  </a:lnTo>
                  <a:lnTo>
                    <a:pt x="485" y="361"/>
                  </a:lnTo>
                  <a:lnTo>
                    <a:pt x="469" y="376"/>
                  </a:lnTo>
                  <a:lnTo>
                    <a:pt x="458" y="388"/>
                  </a:lnTo>
                  <a:lnTo>
                    <a:pt x="455" y="394"/>
                  </a:lnTo>
                  <a:lnTo>
                    <a:pt x="461" y="441"/>
                  </a:lnTo>
                  <a:lnTo>
                    <a:pt x="446" y="438"/>
                  </a:lnTo>
                  <a:lnTo>
                    <a:pt x="431" y="436"/>
                  </a:lnTo>
                  <a:lnTo>
                    <a:pt x="415" y="434"/>
                  </a:lnTo>
                  <a:lnTo>
                    <a:pt x="400" y="431"/>
                  </a:lnTo>
                  <a:lnTo>
                    <a:pt x="383" y="428"/>
                  </a:lnTo>
                  <a:lnTo>
                    <a:pt x="368" y="426"/>
                  </a:lnTo>
                  <a:lnTo>
                    <a:pt x="356" y="423"/>
                  </a:lnTo>
                  <a:lnTo>
                    <a:pt x="344" y="422"/>
                  </a:lnTo>
                  <a:lnTo>
                    <a:pt x="303" y="427"/>
                  </a:lnTo>
                  <a:lnTo>
                    <a:pt x="296" y="428"/>
                  </a:lnTo>
                  <a:lnTo>
                    <a:pt x="285" y="431"/>
                  </a:lnTo>
                  <a:lnTo>
                    <a:pt x="273" y="437"/>
                  </a:lnTo>
                  <a:lnTo>
                    <a:pt x="258" y="443"/>
                  </a:lnTo>
                  <a:lnTo>
                    <a:pt x="242" y="450"/>
                  </a:lnTo>
                  <a:lnTo>
                    <a:pt x="224" y="457"/>
                  </a:lnTo>
                  <a:lnTo>
                    <a:pt x="207" y="464"/>
                  </a:lnTo>
                  <a:lnTo>
                    <a:pt x="190" y="469"/>
                  </a:lnTo>
                  <a:lnTo>
                    <a:pt x="189" y="423"/>
                  </a:lnTo>
                  <a:lnTo>
                    <a:pt x="184" y="417"/>
                  </a:lnTo>
                  <a:lnTo>
                    <a:pt x="173" y="408"/>
                  </a:lnTo>
                  <a:lnTo>
                    <a:pt x="155" y="398"/>
                  </a:lnTo>
                  <a:lnTo>
                    <a:pt x="134" y="386"/>
                  </a:lnTo>
                  <a:lnTo>
                    <a:pt x="110" y="374"/>
                  </a:lnTo>
                  <a:lnTo>
                    <a:pt x="87" y="361"/>
                  </a:lnTo>
                  <a:lnTo>
                    <a:pt x="64" y="348"/>
                  </a:lnTo>
                  <a:lnTo>
                    <a:pt x="45" y="337"/>
                  </a:lnTo>
                  <a:lnTo>
                    <a:pt x="53" y="336"/>
                  </a:lnTo>
                  <a:lnTo>
                    <a:pt x="58" y="335"/>
                  </a:lnTo>
                  <a:lnTo>
                    <a:pt x="63" y="332"/>
                  </a:lnTo>
                  <a:lnTo>
                    <a:pt x="68" y="330"/>
                  </a:lnTo>
                  <a:lnTo>
                    <a:pt x="71" y="328"/>
                  </a:lnTo>
                  <a:lnTo>
                    <a:pt x="75" y="324"/>
                  </a:lnTo>
                  <a:lnTo>
                    <a:pt x="78" y="320"/>
                  </a:lnTo>
                  <a:lnTo>
                    <a:pt x="81" y="314"/>
                  </a:lnTo>
                  <a:lnTo>
                    <a:pt x="85" y="297"/>
                  </a:lnTo>
                  <a:lnTo>
                    <a:pt x="80" y="279"/>
                  </a:lnTo>
                  <a:lnTo>
                    <a:pt x="71" y="263"/>
                  </a:lnTo>
                  <a:lnTo>
                    <a:pt x="62" y="248"/>
                  </a:lnTo>
                  <a:lnTo>
                    <a:pt x="75" y="252"/>
                  </a:lnTo>
                  <a:lnTo>
                    <a:pt x="86" y="254"/>
                  </a:lnTo>
                  <a:lnTo>
                    <a:pt x="98" y="255"/>
                  </a:lnTo>
                  <a:lnTo>
                    <a:pt x="107" y="256"/>
                  </a:lnTo>
                  <a:lnTo>
                    <a:pt x="116" y="256"/>
                  </a:lnTo>
                  <a:lnTo>
                    <a:pt x="124" y="256"/>
                  </a:lnTo>
                  <a:lnTo>
                    <a:pt x="131" y="256"/>
                  </a:lnTo>
                  <a:lnTo>
                    <a:pt x="138" y="256"/>
                  </a:lnTo>
                  <a:lnTo>
                    <a:pt x="143" y="250"/>
                  </a:lnTo>
                  <a:lnTo>
                    <a:pt x="144" y="238"/>
                  </a:lnTo>
                  <a:lnTo>
                    <a:pt x="143" y="223"/>
                  </a:lnTo>
                  <a:lnTo>
                    <a:pt x="140" y="210"/>
                  </a:lnTo>
                  <a:lnTo>
                    <a:pt x="143" y="214"/>
                  </a:lnTo>
                  <a:lnTo>
                    <a:pt x="151" y="224"/>
                  </a:lnTo>
                  <a:lnTo>
                    <a:pt x="161" y="238"/>
                  </a:lnTo>
                  <a:lnTo>
                    <a:pt x="175" y="253"/>
                  </a:lnTo>
                  <a:lnTo>
                    <a:pt x="191" y="269"/>
                  </a:lnTo>
                  <a:lnTo>
                    <a:pt x="206" y="283"/>
                  </a:lnTo>
                  <a:lnTo>
                    <a:pt x="222" y="292"/>
                  </a:lnTo>
                  <a:lnTo>
                    <a:pt x="236" y="295"/>
                  </a:lnTo>
                  <a:lnTo>
                    <a:pt x="246" y="290"/>
                  </a:lnTo>
                  <a:lnTo>
                    <a:pt x="252" y="276"/>
                  </a:lnTo>
                  <a:lnTo>
                    <a:pt x="253" y="260"/>
                  </a:lnTo>
                  <a:lnTo>
                    <a:pt x="251" y="245"/>
                  </a:lnTo>
                  <a:lnTo>
                    <a:pt x="245" y="229"/>
                  </a:lnTo>
                  <a:lnTo>
                    <a:pt x="239" y="211"/>
                  </a:lnTo>
                  <a:lnTo>
                    <a:pt x="232" y="193"/>
                  </a:lnTo>
                  <a:lnTo>
                    <a:pt x="227" y="174"/>
                  </a:lnTo>
                  <a:lnTo>
                    <a:pt x="220" y="156"/>
                  </a:lnTo>
                  <a:lnTo>
                    <a:pt x="213" y="139"/>
                  </a:lnTo>
                  <a:lnTo>
                    <a:pt x="207" y="121"/>
                  </a:lnTo>
                  <a:lnTo>
                    <a:pt x="201" y="106"/>
                  </a:lnTo>
                  <a:lnTo>
                    <a:pt x="208" y="111"/>
                  </a:lnTo>
                  <a:lnTo>
                    <a:pt x="214" y="113"/>
                  </a:lnTo>
                  <a:lnTo>
                    <a:pt x="220" y="116"/>
                  </a:lnTo>
                  <a:lnTo>
                    <a:pt x="226" y="117"/>
                  </a:lnTo>
                  <a:lnTo>
                    <a:pt x="230" y="118"/>
                  </a:lnTo>
                  <a:lnTo>
                    <a:pt x="235" y="118"/>
                  </a:lnTo>
                  <a:lnTo>
                    <a:pt x="238" y="118"/>
                  </a:lnTo>
                  <a:lnTo>
                    <a:pt x="243" y="118"/>
                  </a:lnTo>
                  <a:lnTo>
                    <a:pt x="249" y="116"/>
                  </a:lnTo>
                  <a:lnTo>
                    <a:pt x="254" y="111"/>
                  </a:lnTo>
                  <a:lnTo>
                    <a:pt x="260" y="104"/>
                  </a:lnTo>
                  <a:lnTo>
                    <a:pt x="266" y="96"/>
                  </a:lnTo>
                  <a:lnTo>
                    <a:pt x="270" y="85"/>
                  </a:lnTo>
                  <a:lnTo>
                    <a:pt x="274" y="73"/>
                  </a:lnTo>
                  <a:lnTo>
                    <a:pt x="277" y="60"/>
                  </a:lnTo>
                  <a:lnTo>
                    <a:pt x="280" y="47"/>
                  </a:lnTo>
                  <a:lnTo>
                    <a:pt x="281" y="49"/>
                  </a:lnTo>
                  <a:lnTo>
                    <a:pt x="285" y="57"/>
                  </a:lnTo>
                  <a:lnTo>
                    <a:pt x="291" y="67"/>
                  </a:lnTo>
                  <a:lnTo>
                    <a:pt x="298" y="79"/>
                  </a:lnTo>
                  <a:lnTo>
                    <a:pt x="306" y="91"/>
                  </a:lnTo>
                  <a:lnTo>
                    <a:pt x="314" y="102"/>
                  </a:lnTo>
                  <a:lnTo>
                    <a:pt x="322" y="109"/>
                  </a:lnTo>
                  <a:lnTo>
                    <a:pt x="329" y="111"/>
                  </a:lnTo>
                  <a:lnTo>
                    <a:pt x="334" y="110"/>
                  </a:lnTo>
                  <a:lnTo>
                    <a:pt x="338" y="109"/>
                  </a:lnTo>
                  <a:lnTo>
                    <a:pt x="344" y="108"/>
                  </a:lnTo>
                  <a:lnTo>
                    <a:pt x="350" y="105"/>
                  </a:lnTo>
                  <a:lnTo>
                    <a:pt x="357" y="102"/>
                  </a:lnTo>
                  <a:lnTo>
                    <a:pt x="363" y="97"/>
                  </a:lnTo>
                  <a:lnTo>
                    <a:pt x="370" y="93"/>
                  </a:lnTo>
                  <a:lnTo>
                    <a:pt x="375" y="87"/>
                  </a:lnTo>
                  <a:lnTo>
                    <a:pt x="370" y="121"/>
                  </a:lnTo>
                  <a:lnTo>
                    <a:pt x="363" y="162"/>
                  </a:lnTo>
                  <a:lnTo>
                    <a:pt x="355" y="202"/>
                  </a:lnTo>
                  <a:lnTo>
                    <a:pt x="349" y="238"/>
                  </a:lnTo>
                  <a:lnTo>
                    <a:pt x="349" y="252"/>
                  </a:lnTo>
                  <a:lnTo>
                    <a:pt x="353" y="264"/>
                  </a:lnTo>
                  <a:lnTo>
                    <a:pt x="362" y="275"/>
                  </a:lnTo>
                  <a:lnTo>
                    <a:pt x="372" y="278"/>
                  </a:lnTo>
                  <a:lnTo>
                    <a:pt x="381" y="277"/>
                  </a:lnTo>
                  <a:lnTo>
                    <a:pt x="389" y="273"/>
                  </a:lnTo>
                  <a:lnTo>
                    <a:pt x="398" y="267"/>
                  </a:lnTo>
                  <a:lnTo>
                    <a:pt x="407" y="259"/>
                  </a:lnTo>
                  <a:lnTo>
                    <a:pt x="415" y="249"/>
                  </a:lnTo>
                  <a:lnTo>
                    <a:pt x="421" y="239"/>
                  </a:lnTo>
                  <a:lnTo>
                    <a:pt x="428" y="227"/>
                  </a:lnTo>
                  <a:lnTo>
                    <a:pt x="434" y="217"/>
                  </a:lnTo>
                  <a:lnTo>
                    <a:pt x="433" y="192"/>
                  </a:lnTo>
                  <a:lnTo>
                    <a:pt x="425" y="206"/>
                  </a:lnTo>
                  <a:lnTo>
                    <a:pt x="417" y="219"/>
                  </a:lnTo>
                  <a:lnTo>
                    <a:pt x="410" y="231"/>
                  </a:lnTo>
                  <a:lnTo>
                    <a:pt x="403" y="241"/>
                  </a:lnTo>
                  <a:lnTo>
                    <a:pt x="396" y="250"/>
                  </a:lnTo>
                  <a:lnTo>
                    <a:pt x="390" y="257"/>
                  </a:lnTo>
                  <a:lnTo>
                    <a:pt x="385" y="262"/>
                  </a:lnTo>
                  <a:lnTo>
                    <a:pt x="379" y="264"/>
                  </a:lnTo>
                  <a:lnTo>
                    <a:pt x="367" y="261"/>
                  </a:lnTo>
                  <a:lnTo>
                    <a:pt x="364" y="248"/>
                  </a:lnTo>
                  <a:lnTo>
                    <a:pt x="364" y="233"/>
                  </a:lnTo>
                  <a:lnTo>
                    <a:pt x="366" y="216"/>
                  </a:lnTo>
                  <a:lnTo>
                    <a:pt x="372" y="176"/>
                  </a:lnTo>
                  <a:lnTo>
                    <a:pt x="379" y="134"/>
                  </a:lnTo>
                  <a:lnTo>
                    <a:pt x="385" y="94"/>
                  </a:lnTo>
                  <a:lnTo>
                    <a:pt x="390" y="55"/>
                  </a:lnTo>
                  <a:lnTo>
                    <a:pt x="383" y="63"/>
                  </a:lnTo>
                  <a:lnTo>
                    <a:pt x="377" y="70"/>
                  </a:lnTo>
                  <a:lnTo>
                    <a:pt x="370" y="75"/>
                  </a:lnTo>
                  <a:lnTo>
                    <a:pt x="364" y="81"/>
                  </a:lnTo>
                  <a:lnTo>
                    <a:pt x="357" y="86"/>
                  </a:lnTo>
                  <a:lnTo>
                    <a:pt x="351" y="89"/>
                  </a:lnTo>
                  <a:lnTo>
                    <a:pt x="347" y="93"/>
                  </a:lnTo>
                  <a:lnTo>
                    <a:pt x="341" y="94"/>
                  </a:lnTo>
                  <a:lnTo>
                    <a:pt x="333" y="93"/>
                  </a:lnTo>
                  <a:lnTo>
                    <a:pt x="325" y="87"/>
                  </a:lnTo>
                  <a:lnTo>
                    <a:pt x="315" y="78"/>
                  </a:lnTo>
                  <a:lnTo>
                    <a:pt x="307" y="65"/>
                  </a:lnTo>
                  <a:lnTo>
                    <a:pt x="298" y="50"/>
                  </a:lnTo>
                  <a:lnTo>
                    <a:pt x="291" y="34"/>
                  </a:lnTo>
                  <a:lnTo>
                    <a:pt x="283" y="18"/>
                  </a:lnTo>
                  <a:lnTo>
                    <a:pt x="277" y="0"/>
                  </a:lnTo>
                  <a:lnTo>
                    <a:pt x="276" y="0"/>
                  </a:lnTo>
                  <a:lnTo>
                    <a:pt x="274" y="18"/>
                  </a:lnTo>
                  <a:lnTo>
                    <a:pt x="269" y="36"/>
                  </a:lnTo>
                  <a:lnTo>
                    <a:pt x="266" y="53"/>
                  </a:lnTo>
                  <a:lnTo>
                    <a:pt x="260" y="70"/>
                  </a:lnTo>
                  <a:lnTo>
                    <a:pt x="254" y="83"/>
                  </a:lnTo>
                  <a:lnTo>
                    <a:pt x="247" y="95"/>
                  </a:lnTo>
                  <a:lnTo>
                    <a:pt x="241" y="102"/>
                  </a:lnTo>
                  <a:lnTo>
                    <a:pt x="232" y="105"/>
                  </a:lnTo>
                  <a:lnTo>
                    <a:pt x="227" y="105"/>
                  </a:lnTo>
                  <a:lnTo>
                    <a:pt x="221" y="104"/>
                  </a:lnTo>
                  <a:lnTo>
                    <a:pt x="215" y="102"/>
                  </a:lnTo>
                  <a:lnTo>
                    <a:pt x="208" y="98"/>
                  </a:lnTo>
                  <a:lnTo>
                    <a:pt x="201" y="94"/>
                  </a:lnTo>
                  <a:lnTo>
                    <a:pt x="193" y="89"/>
                  </a:lnTo>
                  <a:lnTo>
                    <a:pt x="185" y="83"/>
                  </a:lnTo>
                  <a:lnTo>
                    <a:pt x="176" y="78"/>
                  </a:lnTo>
                  <a:lnTo>
                    <a:pt x="183" y="96"/>
                  </a:lnTo>
                  <a:lnTo>
                    <a:pt x="189" y="115"/>
                  </a:lnTo>
                  <a:lnTo>
                    <a:pt x="196" y="133"/>
                  </a:lnTo>
                  <a:lnTo>
                    <a:pt x="202" y="151"/>
                  </a:lnTo>
                  <a:lnTo>
                    <a:pt x="208" y="171"/>
                  </a:lnTo>
                  <a:lnTo>
                    <a:pt x="215" y="191"/>
                  </a:lnTo>
                  <a:lnTo>
                    <a:pt x="222" y="209"/>
                  </a:lnTo>
                  <a:lnTo>
                    <a:pt x="229" y="229"/>
                  </a:lnTo>
                  <a:lnTo>
                    <a:pt x="234" y="245"/>
                  </a:lnTo>
                  <a:lnTo>
                    <a:pt x="236" y="260"/>
                  </a:lnTo>
                  <a:lnTo>
                    <a:pt x="234" y="272"/>
                  </a:lnTo>
                  <a:lnTo>
                    <a:pt x="226" y="278"/>
                  </a:lnTo>
                  <a:lnTo>
                    <a:pt x="219" y="277"/>
                  </a:lnTo>
                  <a:lnTo>
                    <a:pt x="209" y="271"/>
                  </a:lnTo>
                  <a:lnTo>
                    <a:pt x="198" y="261"/>
                  </a:lnTo>
                  <a:lnTo>
                    <a:pt x="186" y="248"/>
                  </a:lnTo>
                  <a:lnTo>
                    <a:pt x="173" y="232"/>
                  </a:lnTo>
                  <a:lnTo>
                    <a:pt x="158" y="214"/>
                  </a:lnTo>
                  <a:lnTo>
                    <a:pt x="141" y="195"/>
                  </a:lnTo>
                  <a:lnTo>
                    <a:pt x="125" y="177"/>
                  </a:lnTo>
                  <a:lnTo>
                    <a:pt x="124" y="179"/>
                  </a:lnTo>
                  <a:lnTo>
                    <a:pt x="128" y="194"/>
                  </a:lnTo>
                  <a:lnTo>
                    <a:pt x="131" y="214"/>
                  </a:lnTo>
                  <a:lnTo>
                    <a:pt x="131" y="230"/>
                  </a:lnTo>
                  <a:lnTo>
                    <a:pt x="125" y="238"/>
                  </a:lnTo>
                  <a:lnTo>
                    <a:pt x="117" y="238"/>
                  </a:lnTo>
                  <a:lnTo>
                    <a:pt x="108" y="238"/>
                  </a:lnTo>
                  <a:lnTo>
                    <a:pt x="98" y="238"/>
                  </a:lnTo>
                  <a:lnTo>
                    <a:pt x="86" y="235"/>
                  </a:lnTo>
                  <a:lnTo>
                    <a:pt x="73" y="234"/>
                  </a:lnTo>
                  <a:lnTo>
                    <a:pt x="60" y="231"/>
                  </a:lnTo>
                  <a:lnTo>
                    <a:pt x="43" y="227"/>
                  </a:lnTo>
                  <a:lnTo>
                    <a:pt x="27" y="224"/>
                  </a:lnTo>
                  <a:lnTo>
                    <a:pt x="33" y="232"/>
                  </a:lnTo>
                  <a:lnTo>
                    <a:pt x="39" y="241"/>
                  </a:lnTo>
                  <a:lnTo>
                    <a:pt x="46" y="252"/>
                  </a:lnTo>
                  <a:lnTo>
                    <a:pt x="51" y="262"/>
                  </a:lnTo>
                  <a:lnTo>
                    <a:pt x="56" y="272"/>
                  </a:lnTo>
                  <a:lnTo>
                    <a:pt x="61" y="283"/>
                  </a:lnTo>
                  <a:lnTo>
                    <a:pt x="64" y="294"/>
                  </a:lnTo>
                  <a:lnTo>
                    <a:pt x="65" y="305"/>
                  </a:lnTo>
                  <a:lnTo>
                    <a:pt x="64" y="312"/>
                  </a:lnTo>
                  <a:lnTo>
                    <a:pt x="60" y="318"/>
                  </a:lnTo>
                  <a:lnTo>
                    <a:pt x="53" y="323"/>
                  </a:lnTo>
                  <a:lnTo>
                    <a:pt x="43" y="328"/>
                  </a:lnTo>
                  <a:lnTo>
                    <a:pt x="33" y="330"/>
                  </a:lnTo>
                  <a:lnTo>
                    <a:pt x="22" y="333"/>
                  </a:lnTo>
                  <a:lnTo>
                    <a:pt x="10" y="335"/>
                  </a:lnTo>
                  <a:lnTo>
                    <a:pt x="0" y="337"/>
                  </a:lnTo>
                  <a:lnTo>
                    <a:pt x="24" y="351"/>
                  </a:lnTo>
                  <a:lnTo>
                    <a:pt x="53" y="366"/>
                  </a:lnTo>
                  <a:lnTo>
                    <a:pt x="81" y="382"/>
                  </a:lnTo>
                  <a:lnTo>
                    <a:pt x="110" y="398"/>
                  </a:lnTo>
                  <a:lnTo>
                    <a:pt x="137" y="413"/>
                  </a:lnTo>
                  <a:lnTo>
                    <a:pt x="159" y="426"/>
                  </a:lnTo>
                  <a:lnTo>
                    <a:pt x="173" y="437"/>
                  </a:lnTo>
                  <a:lnTo>
                    <a:pt x="178" y="444"/>
                  </a:lnTo>
                  <a:lnTo>
                    <a:pt x="177" y="455"/>
                  </a:lnTo>
                  <a:lnTo>
                    <a:pt x="173" y="469"/>
                  </a:lnTo>
                  <a:lnTo>
                    <a:pt x="167" y="485"/>
                  </a:lnTo>
                  <a:lnTo>
                    <a:pt x="163" y="498"/>
                  </a:lnTo>
                  <a:lnTo>
                    <a:pt x="178" y="494"/>
                  </a:lnTo>
                  <a:lnTo>
                    <a:pt x="196" y="487"/>
                  </a:lnTo>
                  <a:lnTo>
                    <a:pt x="215" y="480"/>
                  </a:lnTo>
                  <a:lnTo>
                    <a:pt x="235" y="472"/>
                  </a:lnTo>
                  <a:lnTo>
                    <a:pt x="253" y="464"/>
                  </a:lnTo>
                  <a:lnTo>
                    <a:pt x="269" y="457"/>
                  </a:lnTo>
                  <a:lnTo>
                    <a:pt x="283" y="452"/>
                  </a:lnTo>
                  <a:lnTo>
                    <a:pt x="292" y="450"/>
                  </a:lnTo>
                  <a:lnTo>
                    <a:pt x="300" y="452"/>
                  </a:lnTo>
                  <a:lnTo>
                    <a:pt x="307" y="460"/>
                  </a:lnTo>
                  <a:lnTo>
                    <a:pt x="312" y="470"/>
                  </a:lnTo>
                  <a:lnTo>
                    <a:pt x="314" y="483"/>
                  </a:lnTo>
                  <a:lnTo>
                    <a:pt x="326" y="602"/>
                  </a:lnTo>
                  <a:lnTo>
                    <a:pt x="350" y="601"/>
                  </a:lnTo>
                  <a:lnTo>
                    <a:pt x="341" y="473"/>
                  </a:lnTo>
                  <a:lnTo>
                    <a:pt x="342" y="461"/>
                  </a:lnTo>
                  <a:lnTo>
                    <a:pt x="347" y="453"/>
                  </a:lnTo>
                  <a:lnTo>
                    <a:pt x="352" y="447"/>
                  </a:lnTo>
                  <a:lnTo>
                    <a:pt x="360" y="445"/>
                  </a:lnTo>
                  <a:lnTo>
                    <a:pt x="368" y="446"/>
                  </a:lnTo>
                  <a:lnTo>
                    <a:pt x="385" y="449"/>
                  </a:lnTo>
                  <a:lnTo>
                    <a:pt x="404" y="452"/>
                  </a:lnTo>
                  <a:lnTo>
                    <a:pt x="427" y="455"/>
                  </a:lnTo>
                  <a:lnTo>
                    <a:pt x="450" y="460"/>
                  </a:lnTo>
                  <a:lnTo>
                    <a:pt x="470" y="464"/>
                  </a:lnTo>
                  <a:lnTo>
                    <a:pt x="486" y="467"/>
                  </a:lnTo>
                  <a:lnTo>
                    <a:pt x="495" y="468"/>
                  </a:lnTo>
                  <a:lnTo>
                    <a:pt x="489" y="455"/>
                  </a:lnTo>
                  <a:lnTo>
                    <a:pt x="481" y="441"/>
                  </a:lnTo>
                  <a:lnTo>
                    <a:pt x="473" y="427"/>
                  </a:lnTo>
                  <a:lnTo>
                    <a:pt x="470" y="415"/>
                  </a:lnTo>
                  <a:lnTo>
                    <a:pt x="475" y="406"/>
                  </a:lnTo>
                  <a:lnTo>
                    <a:pt x="487" y="392"/>
                  </a:lnTo>
                  <a:lnTo>
                    <a:pt x="508" y="374"/>
                  </a:lnTo>
                  <a:lnTo>
                    <a:pt x="532" y="353"/>
                  </a:lnTo>
                  <a:lnTo>
                    <a:pt x="560" y="331"/>
                  </a:lnTo>
                  <a:lnTo>
                    <a:pt x="587" y="309"/>
                  </a:lnTo>
                  <a:lnTo>
                    <a:pt x="613" y="287"/>
                  </a:lnTo>
                  <a:lnTo>
                    <a:pt x="636" y="26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84929" y="3512560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>
                    <a:lumMod val="95000"/>
                  </a:schemeClr>
                </a:solidFill>
                <a:latin typeface="Yu Mincho" panose="02020400000000000000" pitchFamily="18" charset="-128"/>
                <a:cs typeface="Verdana" panose="020B0604030504040204" pitchFamily="34" charset="0"/>
              </a:rPr>
              <a:t>Index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latin typeface="Yu Mincho" panose="02020400000000000000" pitchFamily="18" charset="-128"/>
              <a:cs typeface="Verdana" panose="020B0604030504040204" pitchFamily="34" charset="0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7170056" y="2547621"/>
            <a:ext cx="0" cy="15833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26830" y="2576649"/>
            <a:ext cx="1643527" cy="400110"/>
          </a:xfrm>
          <a:prstGeom prst="rect">
            <a:avLst/>
          </a:prstGeom>
          <a:solidFill>
            <a:srgbClr val="262626"/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01 </a:t>
            </a:r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Contents</a:t>
            </a:r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000" dirty="0" smtClean="0">
              <a:solidFill>
                <a:schemeClr val="bg1">
                  <a:lumMod val="9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13760" y="3095905"/>
            <a:ext cx="1624291" cy="400110"/>
          </a:xfrm>
          <a:prstGeom prst="rect">
            <a:avLst/>
          </a:prstGeom>
          <a:solidFill>
            <a:srgbClr val="262626"/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02 </a:t>
            </a:r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Contents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000" dirty="0" smtClean="0">
              <a:solidFill>
                <a:schemeClr val="bg1">
                  <a:lumMod val="9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0690" y="3615161"/>
            <a:ext cx="2474246" cy="400110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03 Contents</a:t>
            </a:r>
            <a:r>
              <a:rPr lang="ko-KR" altLang="en-US" sz="1400" dirty="0" smtClean="0">
                <a:solidFill>
                  <a:schemeClr val="bg1">
                    <a:lumMod val="9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000" dirty="0" smtClean="0">
              <a:solidFill>
                <a:schemeClr val="bg1">
                  <a:lumMod val="9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10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524" y="33437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내용</a:t>
            </a:r>
            <a:endParaRPr lang="ko-KR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02334" y="640366"/>
            <a:ext cx="2284717" cy="23083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02334" y="611374"/>
            <a:ext cx="228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262626"/>
                </a:solidFill>
                <a:latin typeface="배달의민족 한나" panose="02020603020101020101" pitchFamily="18" charset="-127"/>
                <a:ea typeface="배달의민족 한나" panose="02020603020101020101" pitchFamily="18" charset="-127"/>
              </a:rPr>
              <a:t>1234</a:t>
            </a:r>
            <a:endParaRPr lang="ko-KR" altLang="en-US" sz="1400" dirty="0">
              <a:solidFill>
                <a:srgbClr val="262626"/>
              </a:solidFill>
              <a:latin typeface="배달의민족 한나" panose="02020603020101020101" pitchFamily="18" charset="-127"/>
              <a:ea typeface="배달의민족 한나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4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7083" y="3027206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>
                    <a:lumMod val="95000"/>
                  </a:schemeClr>
                </a:solidFill>
                <a:latin typeface="배달의민족 한나" panose="02020603020101020101" pitchFamily="18" charset="-127"/>
                <a:ea typeface="배달의민족 한나" panose="02020603020101020101" pitchFamily="18" charset="-127"/>
              </a:rPr>
              <a:t>more than you expect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배달의민족 한나" panose="02020603020101020101" pitchFamily="18" charset="-127"/>
              <a:ea typeface="배달의민족 한나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0654" y="4379521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bg1">
                    <a:lumMod val="95000"/>
                  </a:schemeClr>
                </a:solidFill>
                <a:latin typeface="Lucida Handwriting" panose="03010101010101010101" pitchFamily="66" charset="0"/>
                <a:cs typeface="Verdana" panose="020B0604030504040204" pitchFamily="34" charset="0"/>
              </a:rPr>
              <a:t>Q n  A.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Lucida Handwriting" panose="03010101010101010101" pitchFamily="66" charset="0"/>
              <a:cs typeface="Verdana" panose="020B060403050404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7796137" y="3351289"/>
            <a:ext cx="406400" cy="3834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H="1">
            <a:off x="4040683" y="2967807"/>
            <a:ext cx="406400" cy="3834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31</Words>
  <Application>Microsoft Office PowerPoint</Application>
  <PresentationFormat>사용자 지정</PresentationFormat>
  <Paragraphs>12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굴림</vt:lpstr>
      <vt:lpstr>Arial</vt:lpstr>
      <vt:lpstr>배달의민족 주아</vt:lpstr>
      <vt:lpstr>문체부 훈민정음체</vt:lpstr>
      <vt:lpstr>Calibri Light</vt:lpstr>
      <vt:lpstr>Verdana</vt:lpstr>
      <vt:lpstr>Calibri</vt:lpstr>
      <vt:lpstr>Lucida Handwriting</vt:lpstr>
      <vt:lpstr>배달의민족 한나</vt:lpstr>
      <vt:lpstr>Yu Mincho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이혜강</dc:creator>
  <cp:lastModifiedBy>Registered User</cp:lastModifiedBy>
  <cp:revision>37</cp:revision>
  <dcterms:created xsi:type="dcterms:W3CDTF">2014-04-03T14:15:33Z</dcterms:created>
  <dcterms:modified xsi:type="dcterms:W3CDTF">2015-04-13T00:54:36Z</dcterms:modified>
</cp:coreProperties>
</file>