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4F61"/>
    <a:srgbClr val="98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5" d="100"/>
          <a:sy n="85" d="100"/>
        </p:scale>
        <p:origin x="-70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AB8D-32FE-4332-88AF-0F2845305A37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F18-8EB9-44B1-93D5-D75D9EB366CB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5" y="6126900"/>
            <a:ext cx="17430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094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AB8D-32FE-4332-88AF-0F2845305A37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F18-8EB9-44B1-93D5-D75D9EB366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93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AB8D-32FE-4332-88AF-0F2845305A37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F18-8EB9-44B1-93D5-D75D9EB366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9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AB8D-32FE-4332-88AF-0F2845305A37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F18-8EB9-44B1-93D5-D75D9EB366CB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5" y="6126900"/>
            <a:ext cx="17430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05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AB8D-32FE-4332-88AF-0F2845305A37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F18-8EB9-44B1-93D5-D75D9EB366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1539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AB8D-32FE-4332-88AF-0F2845305A37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F18-8EB9-44B1-93D5-D75D9EB366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03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AB8D-32FE-4332-88AF-0F2845305A37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F18-8EB9-44B1-93D5-D75D9EB366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045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AB8D-32FE-4332-88AF-0F2845305A37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F18-8EB9-44B1-93D5-D75D9EB366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03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AB8D-32FE-4332-88AF-0F2845305A37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F18-8EB9-44B1-93D5-D75D9EB366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820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AB8D-32FE-4332-88AF-0F2845305A37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F18-8EB9-44B1-93D5-D75D9EB366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770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AB8D-32FE-4332-88AF-0F2845305A37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F18-8EB9-44B1-93D5-D75D9EB366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3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7AB8D-32FE-4332-88AF-0F2845305A37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3F18-8EB9-44B1-93D5-D75D9EB366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445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905" y="1469415"/>
            <a:ext cx="1476190" cy="18761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91840" y="3558749"/>
            <a:ext cx="25603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b="1" dirty="0" smtClean="0">
                <a:solidFill>
                  <a:srgbClr val="98AAAA"/>
                </a:solidFill>
                <a:latin typeface="KoreanDREAM4R" panose="02020600000000000000" pitchFamily="18" charset="-127"/>
                <a:ea typeface="KoreanDREAM4R" panose="02020600000000000000" pitchFamily="18" charset="-127"/>
              </a:rPr>
              <a:t>제         목</a:t>
            </a:r>
            <a:endParaRPr lang="ko-KR" altLang="en-US" sz="4400" b="1" dirty="0">
              <a:solidFill>
                <a:srgbClr val="98AAAA"/>
              </a:solidFill>
              <a:latin typeface="KoreanDREAM4R" panose="02020600000000000000" pitchFamily="18" charset="-127"/>
              <a:ea typeface="KoreanDREAM4R" panose="02020600000000000000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878541" y="5007234"/>
            <a:ext cx="745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 smtClean="0">
                <a:solidFill>
                  <a:srgbClr val="504F61"/>
                </a:solidFill>
              </a:rPr>
              <a:t>학    과 </a:t>
            </a:r>
            <a:r>
              <a:rPr lang="en-US" altLang="ko-KR" sz="1200" dirty="0" smtClean="0">
                <a:solidFill>
                  <a:srgbClr val="504F61"/>
                </a:solidFill>
              </a:rPr>
              <a:t>: </a:t>
            </a:r>
          </a:p>
          <a:p>
            <a:r>
              <a:rPr lang="ko-KR" altLang="en-US" sz="1200" dirty="0" smtClean="0">
                <a:solidFill>
                  <a:srgbClr val="504F61"/>
                </a:solidFill>
              </a:rPr>
              <a:t>학    번 </a:t>
            </a:r>
            <a:r>
              <a:rPr lang="en-US" altLang="ko-KR" sz="1200" dirty="0" smtClean="0">
                <a:solidFill>
                  <a:srgbClr val="504F61"/>
                </a:solidFill>
              </a:rPr>
              <a:t>:</a:t>
            </a:r>
          </a:p>
          <a:p>
            <a:r>
              <a:rPr lang="ko-KR" altLang="en-US" sz="1200" dirty="0" smtClean="0">
                <a:solidFill>
                  <a:srgbClr val="504F61"/>
                </a:solidFill>
              </a:rPr>
              <a:t>이    </a:t>
            </a:r>
            <a:r>
              <a:rPr lang="ko-KR" altLang="en-US" sz="1200" dirty="0" err="1" smtClean="0">
                <a:solidFill>
                  <a:srgbClr val="504F61"/>
                </a:solidFill>
              </a:rPr>
              <a:t>름</a:t>
            </a:r>
            <a:r>
              <a:rPr lang="ko-KR" altLang="en-US" sz="1200" dirty="0" smtClean="0">
                <a:solidFill>
                  <a:srgbClr val="504F61"/>
                </a:solidFill>
              </a:rPr>
              <a:t> </a:t>
            </a:r>
            <a:r>
              <a:rPr lang="en-US" altLang="ko-KR" sz="1200" dirty="0" smtClean="0">
                <a:solidFill>
                  <a:srgbClr val="504F61"/>
                </a:solidFill>
              </a:rPr>
              <a:t>: </a:t>
            </a:r>
            <a:endParaRPr lang="ko-KR" altLang="en-US" sz="1200" dirty="0">
              <a:solidFill>
                <a:srgbClr val="504F6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1779373" y="5137941"/>
            <a:ext cx="2099168" cy="53264"/>
          </a:xfrm>
          <a:prstGeom prst="rect">
            <a:avLst/>
          </a:prstGeom>
          <a:solidFill>
            <a:srgbClr val="504F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 flipV="1">
            <a:off x="5265459" y="5107728"/>
            <a:ext cx="2099168" cy="53264"/>
          </a:xfrm>
          <a:prstGeom prst="rect">
            <a:avLst/>
          </a:prstGeom>
          <a:solidFill>
            <a:srgbClr val="504F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93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744" y="428371"/>
            <a:ext cx="17187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" sz="4000" b="1" dirty="0" smtClean="0">
                <a:solidFill>
                  <a:srgbClr val="98AAAA"/>
                </a:solidFill>
                <a:latin typeface="KoreanDREAM4R" panose="02020600000000000000" pitchFamily="18" charset="-127"/>
                <a:ea typeface="KoreanDREAM4R" panose="02020600000000000000" pitchFamily="18" charset="-127"/>
              </a:rPr>
              <a:t>INDEX</a:t>
            </a:r>
            <a:endParaRPr lang="ko-KR" altLang="en-US" sz="4400" b="1" dirty="0">
              <a:solidFill>
                <a:srgbClr val="98AAAA"/>
              </a:solidFill>
              <a:latin typeface="KoreanDREAM4R" panose="02020600000000000000" pitchFamily="18" charset="-127"/>
              <a:ea typeface="KoreanDREAM4R" panose="02020600000000000000" pitchFamily="18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734" y="4843231"/>
            <a:ext cx="476190" cy="46666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734" y="5351088"/>
            <a:ext cx="476190" cy="46666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734" y="5891065"/>
            <a:ext cx="476190" cy="466667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918" y="5351087"/>
            <a:ext cx="476190" cy="466667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918" y="5891065"/>
            <a:ext cx="476190" cy="466667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728" y="5891064"/>
            <a:ext cx="476190" cy="466667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1642481" y="1918042"/>
            <a:ext cx="22045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>
                <a:solidFill>
                  <a:srgbClr val="504F61"/>
                </a:solidFill>
                <a:latin typeface="KoreanDREAM4R" panose="02020600000000000000" pitchFamily="18" charset="-127"/>
                <a:ea typeface="KoreanDREAM4R" panose="02020600000000000000" pitchFamily="18" charset="-127"/>
              </a:rPr>
              <a:t>CONTENTS</a:t>
            </a:r>
            <a:endParaRPr lang="en-US" altLang="ko-KR" dirty="0" smtClean="0">
              <a:solidFill>
                <a:srgbClr val="504F61"/>
              </a:solidFill>
              <a:latin typeface="KoreanDREAM4R" panose="02020600000000000000" pitchFamily="18" charset="-127"/>
              <a:ea typeface="KoreanDREAM4R" panose="02020600000000000000" pitchFamily="18" charset="-127"/>
            </a:endParaRPr>
          </a:p>
          <a:p>
            <a:endParaRPr lang="en-US" altLang="ko-KR" dirty="0" smtClean="0">
              <a:solidFill>
                <a:srgbClr val="504F61"/>
              </a:solidFill>
              <a:latin typeface="KoreanDREAM4R" panose="02020600000000000000" pitchFamily="18" charset="-127"/>
              <a:ea typeface="KoreanDREAM4R" panose="02020600000000000000" pitchFamily="18" charset="-127"/>
            </a:endParaRPr>
          </a:p>
          <a:p>
            <a:r>
              <a:rPr lang="en-US" altLang="ko-KR" dirty="0">
                <a:solidFill>
                  <a:srgbClr val="504F61"/>
                </a:solidFill>
                <a:latin typeface="KoreanDREAM4R" panose="02020600000000000000" pitchFamily="18" charset="-127"/>
                <a:ea typeface="KoreanDREAM4R" panose="02020600000000000000" pitchFamily="18" charset="-127"/>
              </a:rPr>
              <a:t>2</a:t>
            </a:r>
            <a:r>
              <a:rPr lang="ko-KR" altLang="en-US" dirty="0" smtClean="0">
                <a:solidFill>
                  <a:srgbClr val="504F61"/>
                </a:solidFill>
                <a:latin typeface="KoreanDREAM4R" panose="02020600000000000000" pitchFamily="18" charset="-127"/>
                <a:ea typeface="KoreanDREAM4R" panose="02020600000000000000" pitchFamily="18" charset="-127"/>
              </a:rPr>
              <a:t>. CONTENTS</a:t>
            </a:r>
          </a:p>
          <a:p>
            <a:endParaRPr lang="en-US" altLang="ko-KR" dirty="0" smtClean="0">
              <a:solidFill>
                <a:srgbClr val="504F61"/>
              </a:solidFill>
              <a:latin typeface="KoreanDREAM4R" panose="02020600000000000000" pitchFamily="18" charset="-127"/>
              <a:ea typeface="KoreanDREAM4R" panose="02020600000000000000" pitchFamily="18" charset="-127"/>
            </a:endParaRPr>
          </a:p>
          <a:p>
            <a:r>
              <a:rPr lang="en-US" altLang="ko-KR" dirty="0">
                <a:solidFill>
                  <a:srgbClr val="504F61"/>
                </a:solidFill>
                <a:latin typeface="KoreanDREAM4R" panose="02020600000000000000" pitchFamily="18" charset="-127"/>
                <a:ea typeface="KoreanDREAM4R" panose="02020600000000000000" pitchFamily="18" charset="-127"/>
              </a:rPr>
              <a:t>3</a:t>
            </a:r>
            <a:r>
              <a:rPr lang="ko-KR" altLang="en-US" dirty="0" smtClean="0">
                <a:solidFill>
                  <a:srgbClr val="504F61"/>
                </a:solidFill>
                <a:latin typeface="KoreanDREAM4R" panose="02020600000000000000" pitchFamily="18" charset="-127"/>
                <a:ea typeface="KoreanDREAM4R" panose="02020600000000000000" pitchFamily="18" charset="-127"/>
              </a:rPr>
              <a:t>. CONTENTS</a:t>
            </a:r>
          </a:p>
          <a:p>
            <a:endParaRPr lang="en-US" altLang="ko-KR" dirty="0" smtClean="0">
              <a:solidFill>
                <a:srgbClr val="504F61"/>
              </a:solidFill>
              <a:latin typeface="KoreanDREAM4R" panose="02020600000000000000" pitchFamily="18" charset="-127"/>
              <a:ea typeface="KoreanDREAM4R" panose="02020600000000000000" pitchFamily="18" charset="-127"/>
            </a:endParaRPr>
          </a:p>
          <a:p>
            <a:r>
              <a:rPr lang="en-US" altLang="ko-KR" dirty="0">
                <a:solidFill>
                  <a:srgbClr val="504F61"/>
                </a:solidFill>
                <a:latin typeface="KoreanDREAM4R" panose="02020600000000000000" pitchFamily="18" charset="-127"/>
                <a:ea typeface="KoreanDREAM4R" panose="02020600000000000000" pitchFamily="18" charset="-127"/>
              </a:rPr>
              <a:t>4</a:t>
            </a:r>
            <a:r>
              <a:rPr lang="ko-KR" altLang="en-US" dirty="0" smtClean="0">
                <a:solidFill>
                  <a:srgbClr val="504F61"/>
                </a:solidFill>
                <a:latin typeface="KoreanDREAM4R" panose="02020600000000000000" pitchFamily="18" charset="-127"/>
                <a:ea typeface="KoreanDREAM4R" panose="02020600000000000000" pitchFamily="18" charset="-127"/>
              </a:rPr>
              <a:t>. CONTENTS</a:t>
            </a:r>
          </a:p>
          <a:p>
            <a:endParaRPr lang="ko-KR" altLang="en-US" dirty="0">
              <a:latin typeface="KoreanDREAM4R" panose="02020600000000000000" pitchFamily="18" charset="-127"/>
              <a:ea typeface="KoreanDREAM4R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96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434" y="428371"/>
            <a:ext cx="18373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rgbClr val="98AAAA"/>
                </a:solidFill>
                <a:latin typeface="KoreanDREAM4R" panose="02020600000000000000" pitchFamily="18" charset="-127"/>
                <a:ea typeface="KoreanDREAM4R" panose="02020600000000000000" pitchFamily="18" charset="-127"/>
              </a:rPr>
              <a:t>TITLE</a:t>
            </a:r>
            <a:endParaRPr lang="ko-KR" altLang="en-US" sz="4400" b="1" dirty="0">
              <a:solidFill>
                <a:srgbClr val="98AAAA"/>
              </a:solidFill>
              <a:latin typeface="KoreanDREAM4R" panose="02020600000000000000" pitchFamily="18" charset="-127"/>
              <a:ea typeface="KoreanDREAM4R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835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91040" y="2371864"/>
            <a:ext cx="25619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" sz="8000" b="1" dirty="0" smtClean="0">
                <a:solidFill>
                  <a:srgbClr val="98AAAA"/>
                </a:solidFill>
                <a:latin typeface="KoreanDREAM4R" panose="02020600000000000000" pitchFamily="18" charset="-127"/>
                <a:ea typeface="KoreanDREAM4R" panose="02020600000000000000" pitchFamily="18" charset="-127"/>
              </a:rPr>
              <a:t>Q&amp;A</a:t>
            </a:r>
            <a:endParaRPr lang="ko-KR" altLang="en-US" sz="8000" b="1" dirty="0">
              <a:solidFill>
                <a:srgbClr val="98AAAA"/>
              </a:solidFill>
              <a:latin typeface="KoreanDREAM4R" panose="02020600000000000000" pitchFamily="18" charset="-127"/>
              <a:ea typeface="KoreanDREAM4R" panose="0202060000000000000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9970" y="3637332"/>
            <a:ext cx="24929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" sz="3000" b="1" dirty="0" smtClean="0">
                <a:solidFill>
                  <a:srgbClr val="504F61"/>
                </a:solidFill>
                <a:latin typeface="KoreanDREAM4R" panose="02020600000000000000" pitchFamily="18" charset="-127"/>
                <a:ea typeface="KoreanDREAM4R" panose="02020600000000000000" pitchFamily="18" charset="-127"/>
              </a:rPr>
              <a:t>THANK YOU</a:t>
            </a:r>
            <a:endParaRPr lang="ko-KR" altLang="en-US" sz="3000" b="1" dirty="0">
              <a:solidFill>
                <a:srgbClr val="504F61"/>
              </a:solidFill>
              <a:latin typeface="KoreanDREAM4R" panose="02020600000000000000" pitchFamily="18" charset="-127"/>
              <a:ea typeface="KoreanDREAM4R" panose="02020600000000000000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 flipV="1">
            <a:off x="1779373" y="3861067"/>
            <a:ext cx="1639330" cy="45719"/>
          </a:xfrm>
          <a:prstGeom prst="rect">
            <a:avLst/>
          </a:prstGeom>
          <a:solidFill>
            <a:srgbClr val="504F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flipV="1">
            <a:off x="5852960" y="3861066"/>
            <a:ext cx="1639330" cy="45719"/>
          </a:xfrm>
          <a:prstGeom prst="rect">
            <a:avLst/>
          </a:prstGeom>
          <a:solidFill>
            <a:srgbClr val="504F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638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26</Words>
  <Application>Microsoft Office PowerPoint</Application>
  <PresentationFormat>화면 슬라이드 쇼(4:3)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</dc:creator>
  <cp:lastModifiedBy>Registered User</cp:lastModifiedBy>
  <cp:revision>5</cp:revision>
  <dcterms:created xsi:type="dcterms:W3CDTF">2015-04-07T05:13:21Z</dcterms:created>
  <dcterms:modified xsi:type="dcterms:W3CDTF">2015-04-13T00:10:59Z</dcterms:modified>
</cp:coreProperties>
</file>