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5122525" cy="21386800"/>
  <p:notesSz cx="6858000" cy="9144000"/>
  <p:defaultTextStyle>
    <a:defPPr>
      <a:defRPr lang="ko-KR"/>
    </a:defPPr>
    <a:lvl1pPr marL="0" algn="l" defTabSz="2086109" rtl="0" eaLnBrk="1" latinLnBrk="1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3054" algn="l" defTabSz="2086109" rtl="0" eaLnBrk="1" latinLnBrk="1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6109" algn="l" defTabSz="2086109" rtl="0" eaLnBrk="1" latinLnBrk="1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9163" algn="l" defTabSz="2086109" rtl="0" eaLnBrk="1" latinLnBrk="1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2217" algn="l" defTabSz="2086109" rtl="0" eaLnBrk="1" latinLnBrk="1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5271" algn="l" defTabSz="2086109" rtl="0" eaLnBrk="1" latinLnBrk="1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8326" algn="l" defTabSz="2086109" rtl="0" eaLnBrk="1" latinLnBrk="1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01380" algn="l" defTabSz="2086109" rtl="0" eaLnBrk="1" latinLnBrk="1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4434" algn="l" defTabSz="2086109" rtl="0" eaLnBrk="1" latinLnBrk="1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99"/>
    <a:srgbClr val="0033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33" d="100"/>
          <a:sy n="33" d="100"/>
        </p:scale>
        <p:origin x="-786" y="-96"/>
      </p:cViewPr>
      <p:guideLst>
        <p:guide orient="horz" pos="6691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59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 userDrawn="1"/>
        </p:nvSpPr>
        <p:spPr>
          <a:xfrm>
            <a:off x="72430" y="2582785"/>
            <a:ext cx="14978087" cy="45719"/>
          </a:xfrm>
          <a:prstGeom prst="rect">
            <a:avLst/>
          </a:prstGeom>
          <a:gradFill flip="none" rotWithShape="1">
            <a:gsLst>
              <a:gs pos="10000">
                <a:schemeClr val="bg1"/>
              </a:gs>
              <a:gs pos="50000">
                <a:srgbClr val="0033CC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7" descr="C:\Documents and Settings\user\바탕 화면\cup_emblem(jpg)\cup_emblem_4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287312"/>
            <a:ext cx="2053158" cy="2053160"/>
          </a:xfrm>
          <a:prstGeom prst="rect">
            <a:avLst/>
          </a:prstGeom>
          <a:noFill/>
        </p:spPr>
      </p:pic>
      <p:pic>
        <p:nvPicPr>
          <p:cNvPr id="6" name="Picture 2" descr="C:\Documents and Settings\user\바탕 화면\cup_signature(jpg)\cup_signature_1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89054" y="20694313"/>
            <a:ext cx="3744416" cy="584263"/>
          </a:xfrm>
          <a:prstGeom prst="rect">
            <a:avLst/>
          </a:prstGeom>
          <a:noFill/>
        </p:spPr>
      </p:pic>
      <p:sp>
        <p:nvSpPr>
          <p:cNvPr id="31" name="직각 삼각형 30"/>
          <p:cNvSpPr/>
          <p:nvPr/>
        </p:nvSpPr>
        <p:spPr bwMode="auto">
          <a:xfrm rot="16200000">
            <a:off x="7915553" y="14163612"/>
            <a:ext cx="8200834" cy="6263336"/>
          </a:xfrm>
          <a:prstGeom prst="rtTriangle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77000">
                <a:schemeClr val="accent1">
                  <a:lumMod val="60000"/>
                  <a:lumOff val="40000"/>
                  <a:alpha val="62000"/>
                </a:schemeClr>
              </a:gs>
              <a:gs pos="100000">
                <a:schemeClr val="accent1"/>
              </a:gs>
            </a:gsLst>
            <a:lin ang="7800000" scaled="0"/>
          </a:gradFill>
          <a:ln w="9525">
            <a:noFill/>
            <a:round/>
          </a:ln>
        </p:spPr>
      </p:sp>
      <p:grpSp>
        <p:nvGrpSpPr>
          <p:cNvPr id="32" name="그룹 31"/>
          <p:cNvGrpSpPr/>
          <p:nvPr userDrawn="1"/>
        </p:nvGrpSpPr>
        <p:grpSpPr>
          <a:xfrm rot="10800000">
            <a:off x="9413309" y="8667488"/>
            <a:ext cx="5033078" cy="9774168"/>
            <a:chOff x="354466" y="1477020"/>
            <a:chExt cx="2516539" cy="4887084"/>
          </a:xfrm>
        </p:grpSpPr>
        <p:sp>
          <p:nvSpPr>
            <p:cNvPr id="33" name="타원 32"/>
            <p:cNvSpPr/>
            <p:nvPr/>
          </p:nvSpPr>
          <p:spPr bwMode="auto">
            <a:xfrm rot="6532548">
              <a:off x="1248565" y="1482325"/>
              <a:ext cx="1022980" cy="10123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타원 33"/>
            <p:cNvSpPr/>
            <p:nvPr/>
          </p:nvSpPr>
          <p:spPr bwMode="auto">
            <a:xfrm rot="6532548">
              <a:off x="806128" y="3793040"/>
              <a:ext cx="401239" cy="3974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타원 34"/>
            <p:cNvSpPr/>
            <p:nvPr/>
          </p:nvSpPr>
          <p:spPr bwMode="auto">
            <a:xfrm rot="6532548">
              <a:off x="481601" y="2006825"/>
              <a:ext cx="655117" cy="650277"/>
            </a:xfrm>
            <a:prstGeom prst="ellipse">
              <a:avLst/>
            </a:prstGeom>
            <a:solidFill>
              <a:schemeClr val="accent2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타원 35"/>
            <p:cNvSpPr/>
            <p:nvPr/>
          </p:nvSpPr>
          <p:spPr bwMode="auto">
            <a:xfrm rot="6532548">
              <a:off x="350595" y="4257691"/>
              <a:ext cx="848266" cy="840523"/>
            </a:xfrm>
            <a:prstGeom prst="ellipse">
              <a:avLst/>
            </a:prstGeom>
            <a:solidFill>
              <a:schemeClr val="tx2">
                <a:lumMod val="75000"/>
                <a:lumOff val="25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타원 36"/>
            <p:cNvSpPr/>
            <p:nvPr/>
          </p:nvSpPr>
          <p:spPr bwMode="auto">
            <a:xfrm rot="6532548">
              <a:off x="1194925" y="4017650"/>
              <a:ext cx="610896" cy="60438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3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타원 37"/>
            <p:cNvSpPr/>
            <p:nvPr/>
          </p:nvSpPr>
          <p:spPr bwMode="auto">
            <a:xfrm rot="6532548">
              <a:off x="1293297" y="3533067"/>
              <a:ext cx="178329" cy="176521"/>
            </a:xfrm>
            <a:prstGeom prst="ellipse">
              <a:avLst/>
            </a:prstGeom>
            <a:solidFill>
              <a:schemeClr val="accent2"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타원 38"/>
            <p:cNvSpPr/>
            <p:nvPr/>
          </p:nvSpPr>
          <p:spPr bwMode="auto">
            <a:xfrm rot="6532548">
              <a:off x="586199" y="4042939"/>
              <a:ext cx="178329" cy="17652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타원 39"/>
            <p:cNvSpPr/>
            <p:nvPr/>
          </p:nvSpPr>
          <p:spPr bwMode="auto">
            <a:xfrm rot="6532548">
              <a:off x="645979" y="3545375"/>
              <a:ext cx="269903" cy="26887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타원 40"/>
            <p:cNvSpPr/>
            <p:nvPr/>
          </p:nvSpPr>
          <p:spPr bwMode="auto">
            <a:xfrm rot="6532548">
              <a:off x="834386" y="3319976"/>
              <a:ext cx="178329" cy="176522"/>
            </a:xfrm>
            <a:prstGeom prst="ellipse">
              <a:avLst/>
            </a:prstGeom>
            <a:solidFill>
              <a:schemeClr val="bg2">
                <a:lumMod val="40000"/>
                <a:lumOff val="60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타원 41"/>
            <p:cNvSpPr/>
            <p:nvPr/>
          </p:nvSpPr>
          <p:spPr bwMode="auto">
            <a:xfrm rot="6532548">
              <a:off x="1223006" y="4857584"/>
              <a:ext cx="479559" cy="475790"/>
            </a:xfrm>
            <a:prstGeom prst="ellipse">
              <a:avLst/>
            </a:prstGeom>
            <a:solidFill>
              <a:schemeClr val="accent2"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타원 42"/>
            <p:cNvSpPr/>
            <p:nvPr/>
          </p:nvSpPr>
          <p:spPr bwMode="auto">
            <a:xfrm rot="6532548">
              <a:off x="1335797" y="5424342"/>
              <a:ext cx="178329" cy="17652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타원 43"/>
            <p:cNvSpPr/>
            <p:nvPr/>
          </p:nvSpPr>
          <p:spPr bwMode="auto">
            <a:xfrm rot="6532548">
              <a:off x="1861984" y="5152100"/>
              <a:ext cx="303640" cy="301607"/>
            </a:xfrm>
            <a:prstGeom prst="ellipse">
              <a:avLst/>
            </a:prstGeom>
            <a:solidFill>
              <a:schemeClr val="accent2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타원 44"/>
            <p:cNvSpPr/>
            <p:nvPr/>
          </p:nvSpPr>
          <p:spPr bwMode="auto">
            <a:xfrm rot="6532548">
              <a:off x="1496282" y="5621263"/>
              <a:ext cx="610896" cy="60555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타원 45"/>
            <p:cNvSpPr/>
            <p:nvPr/>
          </p:nvSpPr>
          <p:spPr bwMode="auto">
            <a:xfrm rot="6532548">
              <a:off x="2158976" y="5812977"/>
              <a:ext cx="178329" cy="176521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타원 46"/>
            <p:cNvSpPr/>
            <p:nvPr/>
          </p:nvSpPr>
          <p:spPr bwMode="auto">
            <a:xfrm rot="6532548">
              <a:off x="2397476" y="5630223"/>
              <a:ext cx="475944" cy="47111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타원 47"/>
            <p:cNvSpPr/>
            <p:nvPr/>
          </p:nvSpPr>
          <p:spPr bwMode="auto">
            <a:xfrm rot="6532548">
              <a:off x="872050" y="2544178"/>
              <a:ext cx="893069" cy="88466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타원 48"/>
            <p:cNvSpPr/>
            <p:nvPr/>
          </p:nvSpPr>
          <p:spPr bwMode="auto">
            <a:xfrm rot="6532548">
              <a:off x="2525547" y="6187281"/>
              <a:ext cx="177124" cy="176522"/>
            </a:xfrm>
            <a:prstGeom prst="ellipse">
              <a:avLst/>
            </a:prstGeom>
            <a:solidFill>
              <a:schemeClr val="accent2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279189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2086109" rtl="0" eaLnBrk="1" latinLnBrk="1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290" indent="-782290" algn="l" defTabSz="2086109" rtl="0" eaLnBrk="1" latinLnBrk="1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4963" indent="-651909" algn="l" defTabSz="2086109" rtl="0" eaLnBrk="1" latinLnBrk="1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7635" indent="-521527" algn="l" defTabSz="2086109" rtl="0" eaLnBrk="1" latinLnBrk="1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50689" indent="-521527" algn="l" defTabSz="2086109" rtl="0" eaLnBrk="1" latinLnBrk="1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693744" indent="-521527" algn="l" defTabSz="2086109" rtl="0" eaLnBrk="1" latinLnBrk="1" hangingPunct="1">
        <a:spcBef>
          <a:spcPct val="20000"/>
        </a:spcBef>
        <a:buFont typeface="Arial" pitchFamily="34" charset="0"/>
        <a:buChar char="»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736798" indent="-521527" algn="l" defTabSz="2086109" rtl="0" eaLnBrk="1" latinLnBrk="1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779852" indent="-521527" algn="l" defTabSz="2086109" rtl="0" eaLnBrk="1" latinLnBrk="1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822907" indent="-521527" algn="l" defTabSz="2086109" rtl="0" eaLnBrk="1" latinLnBrk="1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8865961" indent="-521527" algn="l" defTabSz="2086109" rtl="0" eaLnBrk="1" latinLnBrk="1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2086109" rtl="0" eaLnBrk="1" latinLnBrk="1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3054" algn="l" defTabSz="2086109" rtl="0" eaLnBrk="1" latinLnBrk="1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6109" algn="l" defTabSz="2086109" rtl="0" eaLnBrk="1" latinLnBrk="1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9163" algn="l" defTabSz="2086109" rtl="0" eaLnBrk="1" latinLnBrk="1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2217" algn="l" defTabSz="2086109" rtl="0" eaLnBrk="1" latinLnBrk="1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5271" algn="l" defTabSz="2086109" rtl="0" eaLnBrk="1" latinLnBrk="1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8326" algn="l" defTabSz="2086109" rtl="0" eaLnBrk="1" latinLnBrk="1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01380" algn="l" defTabSz="2086109" rtl="0" eaLnBrk="1" latinLnBrk="1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4434" algn="l" defTabSz="2086109" rtl="0" eaLnBrk="1" latinLnBrk="1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240781" y="368682"/>
            <a:ext cx="11558079" cy="858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26086" tIns="113043" rIns="226086" bIns="113043">
            <a:spAutoFit/>
          </a:bodyPr>
          <a:lstStyle/>
          <a:p>
            <a:pPr algn="ctr"/>
            <a:r>
              <a:rPr lang="en-US" altLang="ko-KR" b="1" dirty="0" smtClean="0">
                <a:latin typeface="Comic Sans MS" pitchFamily="66" charset="0"/>
              </a:rPr>
              <a:t>Title</a:t>
            </a:r>
            <a:endParaRPr lang="ko-KR" altLang="en-US" b="1" dirty="0">
              <a:latin typeface="Comic Sans MS" pitchFamily="66" charset="0"/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3240781" y="1773273"/>
            <a:ext cx="11558080" cy="68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26086" tIns="113043" rIns="226086" bIns="113043">
            <a:spAutoFit/>
          </a:bodyPr>
          <a:lstStyle/>
          <a:p>
            <a:pPr algn="ctr"/>
            <a:r>
              <a:rPr lang="en-US" altLang="ko-KR" sz="3000" b="1" dirty="0">
                <a:latin typeface="Comic Sans MS" pitchFamily="66" charset="0"/>
              </a:rPr>
              <a:t>Author</a:t>
            </a:r>
          </a:p>
        </p:txBody>
      </p:sp>
      <p:sp>
        <p:nvSpPr>
          <p:cNvPr id="19" name="AutoShape 283"/>
          <p:cNvSpPr>
            <a:spLocks noChangeArrowheads="1"/>
          </p:cNvSpPr>
          <p:nvPr/>
        </p:nvSpPr>
        <p:spPr bwMode="auto">
          <a:xfrm>
            <a:off x="584543" y="3060552"/>
            <a:ext cx="13908514" cy="2086528"/>
          </a:xfrm>
          <a:prstGeom prst="roundRect">
            <a:avLst>
              <a:gd name="adj" fmla="val 14703"/>
            </a:avLst>
          </a:prstGeom>
          <a:solidFill>
            <a:srgbClr val="99CCFF">
              <a:alpha val="30000"/>
            </a:srgbClr>
          </a:solidFill>
          <a:ln w="9525" algn="ctr">
            <a:noFill/>
            <a:round/>
            <a:headEnd/>
            <a:tailEnd/>
          </a:ln>
        </p:spPr>
        <p:txBody>
          <a:bodyPr wrap="none" lIns="226086" tIns="113043" rIns="226086" bIns="113043" anchor="ctr"/>
          <a:lstStyle/>
          <a:p>
            <a:pPr algn="just">
              <a:lnSpc>
                <a:spcPts val="4945"/>
              </a:lnSpc>
            </a:pPr>
            <a:r>
              <a:rPr lang="en-US" altLang="ko-KR" sz="3000" dirty="0">
                <a:latin typeface="Verdana" pitchFamily="34" charset="0"/>
              </a:rPr>
              <a:t>abstract </a:t>
            </a:r>
          </a:p>
          <a:p>
            <a:pPr algn="just">
              <a:lnSpc>
                <a:spcPts val="4945"/>
              </a:lnSpc>
            </a:pPr>
            <a:r>
              <a:rPr lang="ko-KR" altLang="en-US" sz="3000" dirty="0">
                <a:latin typeface="Verdana" pitchFamily="34" charset="0"/>
              </a:rPr>
              <a:t>작성하는 내용에 맞게 크기와 개수를 조정해서 사용하세요</a:t>
            </a:r>
            <a:r>
              <a:rPr lang="en-US" altLang="ko-KR" sz="3000" dirty="0">
                <a:latin typeface="Verdana" pitchFamily="34" charset="0"/>
              </a:rPr>
              <a:t>.</a:t>
            </a:r>
            <a:endParaRPr lang="ko-KR" altLang="ko-KR" sz="3000" dirty="0">
              <a:latin typeface="Verdana" pitchFamily="34" charset="0"/>
            </a:endParaRPr>
          </a:p>
        </p:txBody>
      </p:sp>
      <p:sp>
        <p:nvSpPr>
          <p:cNvPr id="20" name="Text Box 313"/>
          <p:cNvSpPr txBox="1">
            <a:spLocks noChangeArrowheads="1"/>
          </p:cNvSpPr>
          <p:nvPr/>
        </p:nvSpPr>
        <p:spPr bwMode="auto">
          <a:xfrm>
            <a:off x="620506" y="5299659"/>
            <a:ext cx="1867230" cy="7669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226086" tIns="113043" rIns="226086" bIns="113043">
            <a:spAutoFit/>
          </a:bodyPr>
          <a:lstStyle/>
          <a:p>
            <a:r>
              <a:rPr lang="en-US" altLang="ko-KR" sz="3500" dirty="0">
                <a:solidFill>
                  <a:srgbClr val="000099"/>
                </a:solidFill>
                <a:latin typeface="Verdana" pitchFamily="34" charset="0"/>
                <a:ea typeface="휴먼아미체" pitchFamily="18" charset="-127"/>
              </a:rPr>
              <a:t>Title 1</a:t>
            </a:r>
          </a:p>
        </p:txBody>
      </p:sp>
      <p:sp>
        <p:nvSpPr>
          <p:cNvPr id="21" name="모서리가 둥근 직사각형 20"/>
          <p:cNvSpPr/>
          <p:nvPr/>
        </p:nvSpPr>
        <p:spPr bwMode="auto">
          <a:xfrm>
            <a:off x="620506" y="6094452"/>
            <a:ext cx="13836589" cy="2765364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26086" tIns="113043" rIns="226086" bIns="113043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62"/>
          <p:cNvSpPr>
            <a:spLocks noChangeArrowheads="1"/>
          </p:cNvSpPr>
          <p:nvPr/>
        </p:nvSpPr>
        <p:spPr bwMode="auto">
          <a:xfrm>
            <a:off x="980129" y="6199024"/>
            <a:ext cx="13198228" cy="238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674" tIns="22837" rIns="45674" bIns="22837" anchor="t">
            <a:spAutoFit/>
          </a:bodyPr>
          <a:lstStyle/>
          <a:p>
            <a:pPr marL="42819" indent="-42819">
              <a:lnSpc>
                <a:spcPct val="11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ko-KR" altLang="en-US" sz="3300" dirty="0">
                <a:latin typeface="Verdana" pitchFamily="34" charset="0"/>
              </a:rPr>
              <a:t>내용 </a:t>
            </a:r>
            <a:r>
              <a:rPr lang="en-US" altLang="ko-KR" sz="3300" dirty="0" smtClean="0">
                <a:latin typeface="Verdana" pitchFamily="34" charset="0"/>
              </a:rPr>
              <a:t>1</a:t>
            </a:r>
          </a:p>
          <a:p>
            <a:pPr marL="42819" indent="-42819">
              <a:lnSpc>
                <a:spcPct val="11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ko-KR" altLang="en-US" sz="3300" dirty="0" smtClean="0">
                <a:latin typeface="Verdana" pitchFamily="34" charset="0"/>
              </a:rPr>
              <a:t>내용 </a:t>
            </a:r>
            <a:r>
              <a:rPr lang="en-US" altLang="ko-KR" sz="3300" dirty="0" smtClean="0">
                <a:latin typeface="Verdana" pitchFamily="34" charset="0"/>
              </a:rPr>
              <a:t>2</a:t>
            </a:r>
          </a:p>
          <a:p>
            <a:pPr marL="42819" indent="-42819">
              <a:lnSpc>
                <a:spcPct val="11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ko-KR" altLang="en-US" sz="3300" dirty="0" smtClean="0">
                <a:latin typeface="Verdana" pitchFamily="34" charset="0"/>
              </a:rPr>
              <a:t>내용 </a:t>
            </a:r>
            <a:r>
              <a:rPr lang="en-US" altLang="ko-KR" sz="3300" dirty="0" smtClean="0">
                <a:latin typeface="Verdana" pitchFamily="34" charset="0"/>
              </a:rPr>
              <a:t>3</a:t>
            </a:r>
          </a:p>
          <a:p>
            <a:pPr marL="42819" indent="-42819">
              <a:lnSpc>
                <a:spcPct val="11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ko-KR" altLang="en-US" sz="3300" dirty="0" smtClean="0">
                <a:latin typeface="Verdana" pitchFamily="34" charset="0"/>
              </a:rPr>
              <a:t>내용 </a:t>
            </a:r>
            <a:r>
              <a:rPr lang="en-US" altLang="ko-KR" sz="3300" dirty="0">
                <a:latin typeface="Verdana" pitchFamily="34" charset="0"/>
              </a:rPr>
              <a:t>4</a:t>
            </a:r>
          </a:p>
        </p:txBody>
      </p:sp>
      <p:sp>
        <p:nvSpPr>
          <p:cNvPr id="23" name="Text Box 313"/>
          <p:cNvSpPr txBox="1">
            <a:spLocks noChangeArrowheads="1"/>
          </p:cNvSpPr>
          <p:nvPr/>
        </p:nvSpPr>
        <p:spPr bwMode="auto">
          <a:xfrm>
            <a:off x="636607" y="8961533"/>
            <a:ext cx="1854486" cy="7607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226086" tIns="113043" rIns="226086" bIns="113043">
            <a:spAutoFit/>
          </a:bodyPr>
          <a:lstStyle/>
          <a:p>
            <a:r>
              <a:rPr lang="en-US" altLang="ko-KR" sz="3500" dirty="0">
                <a:solidFill>
                  <a:srgbClr val="000099"/>
                </a:solidFill>
                <a:latin typeface="Verdana" pitchFamily="34" charset="0"/>
                <a:ea typeface="휴먼아미체" pitchFamily="18" charset="-127"/>
              </a:rPr>
              <a:t>Title 2</a:t>
            </a:r>
          </a:p>
        </p:txBody>
      </p:sp>
      <p:sp>
        <p:nvSpPr>
          <p:cNvPr id="24" name="모서리가 둥근 직사각형 23"/>
          <p:cNvSpPr/>
          <p:nvPr/>
        </p:nvSpPr>
        <p:spPr bwMode="auto">
          <a:xfrm>
            <a:off x="636608" y="9756326"/>
            <a:ext cx="13836589" cy="2765364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26086" tIns="113043" rIns="226086" bIns="113043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 Box 313"/>
          <p:cNvSpPr txBox="1">
            <a:spLocks noChangeArrowheads="1"/>
          </p:cNvSpPr>
          <p:nvPr/>
        </p:nvSpPr>
        <p:spPr bwMode="auto">
          <a:xfrm>
            <a:off x="636607" y="12725128"/>
            <a:ext cx="1854486" cy="7607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226086" tIns="113043" rIns="226086" bIns="113043">
            <a:spAutoFit/>
          </a:bodyPr>
          <a:lstStyle/>
          <a:p>
            <a:r>
              <a:rPr lang="en-US" altLang="ko-KR" sz="3500" dirty="0">
                <a:solidFill>
                  <a:srgbClr val="000099"/>
                </a:solidFill>
                <a:latin typeface="Verdana" pitchFamily="34" charset="0"/>
                <a:ea typeface="휴먼아미체" pitchFamily="18" charset="-127"/>
              </a:rPr>
              <a:t>Title 3</a:t>
            </a:r>
          </a:p>
        </p:txBody>
      </p:sp>
      <p:sp>
        <p:nvSpPr>
          <p:cNvPr id="27" name="모서리가 둥근 직사각형 26"/>
          <p:cNvSpPr/>
          <p:nvPr/>
        </p:nvSpPr>
        <p:spPr bwMode="auto">
          <a:xfrm>
            <a:off x="636608" y="13519921"/>
            <a:ext cx="13836589" cy="2765364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26086" tIns="113043" rIns="226086" bIns="113043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 Box 313"/>
          <p:cNvSpPr txBox="1">
            <a:spLocks noChangeArrowheads="1"/>
          </p:cNvSpPr>
          <p:nvPr/>
        </p:nvSpPr>
        <p:spPr bwMode="auto">
          <a:xfrm>
            <a:off x="585690" y="16590440"/>
            <a:ext cx="1854486" cy="7607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226086" tIns="113043" rIns="226086" bIns="113043">
            <a:spAutoFit/>
          </a:bodyPr>
          <a:lstStyle/>
          <a:p>
            <a:r>
              <a:rPr lang="en-US" altLang="ko-KR" sz="3500" dirty="0">
                <a:solidFill>
                  <a:srgbClr val="000099"/>
                </a:solidFill>
                <a:latin typeface="Verdana" pitchFamily="34" charset="0"/>
                <a:ea typeface="휴먼아미체" pitchFamily="18" charset="-127"/>
              </a:rPr>
              <a:t>Title 4</a:t>
            </a:r>
          </a:p>
        </p:txBody>
      </p:sp>
      <p:sp>
        <p:nvSpPr>
          <p:cNvPr id="30" name="모서리가 둥근 직사각형 29"/>
          <p:cNvSpPr/>
          <p:nvPr/>
        </p:nvSpPr>
        <p:spPr bwMode="auto">
          <a:xfrm>
            <a:off x="585691" y="17385233"/>
            <a:ext cx="13836589" cy="2765364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26086" tIns="113043" rIns="226086" bIns="113043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262"/>
          <p:cNvSpPr>
            <a:spLocks noChangeArrowheads="1"/>
          </p:cNvSpPr>
          <p:nvPr/>
        </p:nvSpPr>
        <p:spPr bwMode="auto">
          <a:xfrm>
            <a:off x="987770" y="9901312"/>
            <a:ext cx="13198228" cy="238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674" tIns="22837" rIns="45674" bIns="22837" anchor="t">
            <a:spAutoFit/>
          </a:bodyPr>
          <a:lstStyle/>
          <a:p>
            <a:pPr marL="42819" indent="-42819">
              <a:lnSpc>
                <a:spcPct val="11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ko-KR" altLang="en-US" sz="3300" dirty="0">
                <a:latin typeface="Verdana" pitchFamily="34" charset="0"/>
              </a:rPr>
              <a:t>내용 </a:t>
            </a:r>
            <a:r>
              <a:rPr lang="en-US" altLang="ko-KR" sz="3300" dirty="0" smtClean="0">
                <a:latin typeface="Verdana" pitchFamily="34" charset="0"/>
              </a:rPr>
              <a:t>1</a:t>
            </a:r>
          </a:p>
          <a:p>
            <a:pPr marL="42819" indent="-42819">
              <a:lnSpc>
                <a:spcPct val="11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ko-KR" altLang="en-US" sz="3300" dirty="0" smtClean="0">
                <a:latin typeface="Verdana" pitchFamily="34" charset="0"/>
              </a:rPr>
              <a:t>내용 </a:t>
            </a:r>
            <a:r>
              <a:rPr lang="en-US" altLang="ko-KR" sz="3300" dirty="0" smtClean="0">
                <a:latin typeface="Verdana" pitchFamily="34" charset="0"/>
              </a:rPr>
              <a:t>2</a:t>
            </a:r>
          </a:p>
          <a:p>
            <a:pPr marL="42819" indent="-42819">
              <a:lnSpc>
                <a:spcPct val="11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ko-KR" altLang="en-US" sz="3300" dirty="0" smtClean="0">
                <a:latin typeface="Verdana" pitchFamily="34" charset="0"/>
              </a:rPr>
              <a:t>내용 </a:t>
            </a:r>
            <a:r>
              <a:rPr lang="en-US" altLang="ko-KR" sz="3300" dirty="0" smtClean="0">
                <a:latin typeface="Verdana" pitchFamily="34" charset="0"/>
              </a:rPr>
              <a:t>3</a:t>
            </a:r>
          </a:p>
          <a:p>
            <a:pPr marL="42819" indent="-42819">
              <a:lnSpc>
                <a:spcPct val="11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ko-KR" altLang="en-US" sz="3300" dirty="0" smtClean="0">
                <a:latin typeface="Verdana" pitchFamily="34" charset="0"/>
              </a:rPr>
              <a:t>내용 </a:t>
            </a:r>
            <a:r>
              <a:rPr lang="en-US" altLang="ko-KR" sz="3300" dirty="0">
                <a:latin typeface="Verdana" pitchFamily="34" charset="0"/>
              </a:rPr>
              <a:t>4</a:t>
            </a:r>
          </a:p>
        </p:txBody>
      </p:sp>
      <p:sp>
        <p:nvSpPr>
          <p:cNvPr id="18" name="Rectangle 262"/>
          <p:cNvSpPr>
            <a:spLocks noChangeArrowheads="1"/>
          </p:cNvSpPr>
          <p:nvPr/>
        </p:nvSpPr>
        <p:spPr bwMode="auto">
          <a:xfrm>
            <a:off x="987770" y="13717736"/>
            <a:ext cx="13198228" cy="238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674" tIns="22837" rIns="45674" bIns="22837" anchor="t">
            <a:spAutoFit/>
          </a:bodyPr>
          <a:lstStyle/>
          <a:p>
            <a:pPr marL="42819" indent="-42819">
              <a:lnSpc>
                <a:spcPct val="11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ko-KR" altLang="en-US" sz="3300" dirty="0">
                <a:latin typeface="Verdana" pitchFamily="34" charset="0"/>
              </a:rPr>
              <a:t>내용 </a:t>
            </a:r>
            <a:r>
              <a:rPr lang="en-US" altLang="ko-KR" sz="3300" dirty="0" smtClean="0">
                <a:latin typeface="Verdana" pitchFamily="34" charset="0"/>
              </a:rPr>
              <a:t>1</a:t>
            </a:r>
          </a:p>
          <a:p>
            <a:pPr marL="42819" indent="-42819">
              <a:lnSpc>
                <a:spcPct val="11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ko-KR" altLang="en-US" sz="3300" dirty="0" smtClean="0">
                <a:latin typeface="Verdana" pitchFamily="34" charset="0"/>
              </a:rPr>
              <a:t>내용 </a:t>
            </a:r>
            <a:r>
              <a:rPr lang="en-US" altLang="ko-KR" sz="3300" dirty="0" smtClean="0">
                <a:latin typeface="Verdana" pitchFamily="34" charset="0"/>
              </a:rPr>
              <a:t>2</a:t>
            </a:r>
          </a:p>
          <a:p>
            <a:pPr marL="42819" indent="-42819">
              <a:lnSpc>
                <a:spcPct val="11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ko-KR" altLang="en-US" sz="3300" dirty="0" smtClean="0">
                <a:latin typeface="Verdana" pitchFamily="34" charset="0"/>
              </a:rPr>
              <a:t>내용 </a:t>
            </a:r>
            <a:r>
              <a:rPr lang="en-US" altLang="ko-KR" sz="3300" dirty="0" smtClean="0">
                <a:latin typeface="Verdana" pitchFamily="34" charset="0"/>
              </a:rPr>
              <a:t>3</a:t>
            </a:r>
          </a:p>
          <a:p>
            <a:pPr marL="42819" indent="-42819">
              <a:lnSpc>
                <a:spcPct val="11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ko-KR" altLang="en-US" sz="3300" dirty="0" smtClean="0">
                <a:latin typeface="Verdana" pitchFamily="34" charset="0"/>
              </a:rPr>
              <a:t>내용 </a:t>
            </a:r>
            <a:r>
              <a:rPr lang="en-US" altLang="ko-KR" sz="3300" dirty="0">
                <a:latin typeface="Verdana" pitchFamily="34" charset="0"/>
              </a:rPr>
              <a:t>4</a:t>
            </a:r>
          </a:p>
        </p:txBody>
      </p:sp>
      <p:sp>
        <p:nvSpPr>
          <p:cNvPr id="32" name="Rectangle 262"/>
          <p:cNvSpPr>
            <a:spLocks noChangeArrowheads="1"/>
          </p:cNvSpPr>
          <p:nvPr/>
        </p:nvSpPr>
        <p:spPr bwMode="auto">
          <a:xfrm>
            <a:off x="987770" y="17534160"/>
            <a:ext cx="13198228" cy="238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674" tIns="22837" rIns="45674" bIns="22837" anchor="t">
            <a:spAutoFit/>
          </a:bodyPr>
          <a:lstStyle/>
          <a:p>
            <a:pPr marL="42819" indent="-42819">
              <a:lnSpc>
                <a:spcPct val="11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ko-KR" altLang="en-US" sz="3300" dirty="0">
                <a:latin typeface="Verdana" pitchFamily="34" charset="0"/>
              </a:rPr>
              <a:t>내용 </a:t>
            </a:r>
            <a:r>
              <a:rPr lang="en-US" altLang="ko-KR" sz="3300" dirty="0" smtClean="0">
                <a:latin typeface="Verdana" pitchFamily="34" charset="0"/>
              </a:rPr>
              <a:t>1</a:t>
            </a:r>
          </a:p>
          <a:p>
            <a:pPr marL="42819" indent="-42819">
              <a:lnSpc>
                <a:spcPct val="11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ko-KR" altLang="en-US" sz="3300" dirty="0" smtClean="0">
                <a:latin typeface="Verdana" pitchFamily="34" charset="0"/>
              </a:rPr>
              <a:t>내용 </a:t>
            </a:r>
            <a:r>
              <a:rPr lang="en-US" altLang="ko-KR" sz="3300" dirty="0" smtClean="0">
                <a:latin typeface="Verdana" pitchFamily="34" charset="0"/>
              </a:rPr>
              <a:t>2</a:t>
            </a:r>
          </a:p>
          <a:p>
            <a:pPr marL="42819" indent="-42819">
              <a:lnSpc>
                <a:spcPct val="11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ko-KR" altLang="en-US" sz="3300" dirty="0" smtClean="0">
                <a:latin typeface="Verdana" pitchFamily="34" charset="0"/>
              </a:rPr>
              <a:t>내용 </a:t>
            </a:r>
            <a:r>
              <a:rPr lang="en-US" altLang="ko-KR" sz="3300" dirty="0" smtClean="0">
                <a:latin typeface="Verdana" pitchFamily="34" charset="0"/>
              </a:rPr>
              <a:t>3</a:t>
            </a:r>
          </a:p>
          <a:p>
            <a:pPr marL="42819" indent="-42819">
              <a:lnSpc>
                <a:spcPct val="115000"/>
              </a:lnSpc>
              <a:buClr>
                <a:srgbClr val="000099"/>
              </a:buClr>
              <a:buFont typeface="Wingdings" pitchFamily="2" charset="2"/>
              <a:buChar char="§"/>
            </a:pPr>
            <a:r>
              <a:rPr lang="ko-KR" altLang="en-US" sz="3300" dirty="0" smtClean="0">
                <a:latin typeface="Verdana" pitchFamily="34" charset="0"/>
              </a:rPr>
              <a:t>내용 </a:t>
            </a:r>
            <a:r>
              <a:rPr lang="en-US" altLang="ko-KR" sz="3300" dirty="0">
                <a:latin typeface="Verdana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503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51</Words>
  <Application>Microsoft Office PowerPoint</Application>
  <PresentationFormat>사용자 지정</PresentationFormat>
  <Paragraphs>24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YOUNG</dc:creator>
  <cp:lastModifiedBy>YOUNG</cp:lastModifiedBy>
  <cp:revision>11</cp:revision>
  <dcterms:created xsi:type="dcterms:W3CDTF">2012-12-18T05:58:29Z</dcterms:created>
  <dcterms:modified xsi:type="dcterms:W3CDTF">2012-12-18T07:45:05Z</dcterms:modified>
</cp:coreProperties>
</file>