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5122525" cy="21386800"/>
  <p:notesSz cx="6858000" cy="9144000"/>
  <p:defaultTextStyle>
    <a:defPPr>
      <a:defRPr lang="ko-KR"/>
    </a:defPPr>
    <a:lvl1pPr marL="0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54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09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163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17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271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326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380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434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3" d="100"/>
          <a:sy n="33" d="100"/>
        </p:scale>
        <p:origin x="-1458" y="-96"/>
      </p:cViewPr>
      <p:guideLst>
        <p:guide orient="horz" pos="6691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38" y="191324"/>
            <a:ext cx="3277294" cy="222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7086" y="20774520"/>
            <a:ext cx="3168352" cy="494377"/>
          </a:xfrm>
          <a:prstGeom prst="rect">
            <a:avLst/>
          </a:prstGeom>
          <a:noFill/>
        </p:spPr>
      </p:pic>
      <p:sp>
        <p:nvSpPr>
          <p:cNvPr id="14" name="직사각형 13"/>
          <p:cNvSpPr/>
          <p:nvPr userDrawn="1"/>
        </p:nvSpPr>
        <p:spPr>
          <a:xfrm>
            <a:off x="72430" y="2582785"/>
            <a:ext cx="14978087" cy="45719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46000">
                <a:srgbClr val="FF0066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086109" rtl="0" eaLnBrk="1" latinLnBrk="1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290" indent="-782290" algn="l" defTabSz="2086109" rtl="0" eaLnBrk="1" latinLnBrk="1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63" indent="-651909" algn="l" defTabSz="2086109" rtl="0" eaLnBrk="1" latinLnBrk="1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35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689" indent="-521527" algn="l" defTabSz="2086109" rtl="0" eaLnBrk="1" latinLnBrk="1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744" indent="-521527" algn="l" defTabSz="2086109" rtl="0" eaLnBrk="1" latinLnBrk="1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798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852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822907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65961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54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09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163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17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271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326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380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434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240781" y="368682"/>
            <a:ext cx="11558079" cy="85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086" tIns="113043" rIns="226086" bIns="113043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3240781" y="1773273"/>
            <a:ext cx="11558080" cy="68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086" tIns="113043" rIns="226086" bIns="113043">
            <a:spAutoFit/>
          </a:bodyPr>
          <a:lstStyle/>
          <a:p>
            <a:pPr algn="ctr"/>
            <a:r>
              <a:rPr lang="en-US" altLang="ko-KR" sz="3000" b="1" dirty="0">
                <a:latin typeface="Comic Sans MS" pitchFamily="66" charset="0"/>
              </a:rPr>
              <a:t>Author</a:t>
            </a:r>
          </a:p>
        </p:txBody>
      </p:sp>
      <p:sp>
        <p:nvSpPr>
          <p:cNvPr id="19" name="AutoShape 283"/>
          <p:cNvSpPr>
            <a:spLocks noChangeArrowheads="1"/>
          </p:cNvSpPr>
          <p:nvPr/>
        </p:nvSpPr>
        <p:spPr bwMode="auto">
          <a:xfrm>
            <a:off x="584543" y="3060552"/>
            <a:ext cx="13908514" cy="2086528"/>
          </a:xfrm>
          <a:prstGeom prst="roundRect">
            <a:avLst>
              <a:gd name="adj" fmla="val 14703"/>
            </a:avLst>
          </a:prstGeom>
          <a:solidFill>
            <a:srgbClr val="FFCCCC">
              <a:alpha val="5000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226086" tIns="113043" rIns="226086" bIns="113043" anchor="ctr"/>
          <a:lstStyle/>
          <a:p>
            <a:pPr algn="just">
              <a:lnSpc>
                <a:spcPts val="4945"/>
              </a:lnSpc>
            </a:pPr>
            <a:r>
              <a:rPr lang="en-US" altLang="ko-KR" sz="3000" dirty="0">
                <a:latin typeface="Verdana" pitchFamily="34" charset="0"/>
              </a:rPr>
              <a:t>abstract </a:t>
            </a:r>
          </a:p>
          <a:p>
            <a:pPr algn="just">
              <a:lnSpc>
                <a:spcPts val="4945"/>
              </a:lnSpc>
            </a:pPr>
            <a:r>
              <a:rPr lang="ko-KR" altLang="en-US" sz="3000" dirty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3000" dirty="0">
                <a:latin typeface="Verdana" pitchFamily="34" charset="0"/>
              </a:rPr>
              <a:t>.</a:t>
            </a:r>
            <a:endParaRPr lang="ko-KR" altLang="ko-KR" sz="3000" dirty="0">
              <a:latin typeface="Verdana" pitchFamily="34" charset="0"/>
            </a:endParaRPr>
          </a:p>
        </p:txBody>
      </p:sp>
      <p:sp>
        <p:nvSpPr>
          <p:cNvPr id="20" name="Text Box 313"/>
          <p:cNvSpPr txBox="1">
            <a:spLocks noChangeArrowheads="1"/>
          </p:cNvSpPr>
          <p:nvPr/>
        </p:nvSpPr>
        <p:spPr bwMode="auto">
          <a:xfrm>
            <a:off x="620506" y="5299659"/>
            <a:ext cx="1867230" cy="7669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1</a:t>
            </a: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620506" y="6094452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62"/>
          <p:cNvSpPr>
            <a:spLocks noChangeArrowheads="1"/>
          </p:cNvSpPr>
          <p:nvPr/>
        </p:nvSpPr>
        <p:spPr bwMode="auto">
          <a:xfrm>
            <a:off x="980129" y="6199024"/>
            <a:ext cx="13198228" cy="23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1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2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  <a:endParaRPr lang="en-US" altLang="ko-KR" sz="3300" dirty="0">
              <a:latin typeface="Verdana" pitchFamily="34" charset="0"/>
            </a:endParaRPr>
          </a:p>
        </p:txBody>
      </p:sp>
      <p:sp>
        <p:nvSpPr>
          <p:cNvPr id="23" name="Text Box 313"/>
          <p:cNvSpPr txBox="1">
            <a:spLocks noChangeArrowheads="1"/>
          </p:cNvSpPr>
          <p:nvPr/>
        </p:nvSpPr>
        <p:spPr bwMode="auto">
          <a:xfrm>
            <a:off x="636607" y="8961533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2</a:t>
            </a:r>
            <a:endParaRPr lang="en-US" altLang="ko-KR" sz="35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636608" y="9756326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62"/>
          <p:cNvSpPr>
            <a:spLocks noChangeArrowheads="1"/>
          </p:cNvSpPr>
          <p:nvPr/>
        </p:nvSpPr>
        <p:spPr bwMode="auto">
          <a:xfrm>
            <a:off x="996231" y="9860899"/>
            <a:ext cx="13198228" cy="23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1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2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  <a:endParaRPr lang="en-US" altLang="ko-KR" sz="3300" dirty="0">
              <a:latin typeface="Verdana" pitchFamily="34" charset="0"/>
            </a:endParaRPr>
          </a:p>
        </p:txBody>
      </p:sp>
      <p:sp>
        <p:nvSpPr>
          <p:cNvPr id="26" name="Text Box 313"/>
          <p:cNvSpPr txBox="1">
            <a:spLocks noChangeArrowheads="1"/>
          </p:cNvSpPr>
          <p:nvPr/>
        </p:nvSpPr>
        <p:spPr bwMode="auto">
          <a:xfrm>
            <a:off x="636607" y="12725128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3</a:t>
            </a:r>
            <a:endParaRPr lang="en-US" altLang="ko-KR" sz="35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636608" y="13519921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62"/>
          <p:cNvSpPr>
            <a:spLocks noChangeArrowheads="1"/>
          </p:cNvSpPr>
          <p:nvPr/>
        </p:nvSpPr>
        <p:spPr bwMode="auto">
          <a:xfrm>
            <a:off x="996231" y="13624493"/>
            <a:ext cx="13198228" cy="23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1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2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  <a:endParaRPr lang="en-US" altLang="ko-KR" sz="3300" dirty="0">
              <a:latin typeface="Verdana" pitchFamily="34" charset="0"/>
            </a:endParaRPr>
          </a:p>
        </p:txBody>
      </p:sp>
      <p:sp>
        <p:nvSpPr>
          <p:cNvPr id="29" name="Text Box 313"/>
          <p:cNvSpPr txBox="1">
            <a:spLocks noChangeArrowheads="1"/>
          </p:cNvSpPr>
          <p:nvPr/>
        </p:nvSpPr>
        <p:spPr bwMode="auto">
          <a:xfrm>
            <a:off x="585690" y="16590440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35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4</a:t>
            </a:r>
            <a:endParaRPr lang="en-US" altLang="ko-KR" sz="35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585691" y="17385233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62"/>
          <p:cNvSpPr>
            <a:spLocks noChangeArrowheads="1"/>
          </p:cNvSpPr>
          <p:nvPr/>
        </p:nvSpPr>
        <p:spPr bwMode="auto">
          <a:xfrm>
            <a:off x="945315" y="17489805"/>
            <a:ext cx="13198228" cy="23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1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2</a:t>
            </a:r>
            <a:endParaRPr lang="en-US" altLang="ko-KR" sz="3300" dirty="0">
              <a:latin typeface="Verdana" pitchFamily="34" charset="0"/>
            </a:endParaRP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  <a:endParaRPr lang="en-US" altLang="ko-KR" sz="33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10</cp:revision>
  <dcterms:created xsi:type="dcterms:W3CDTF">2012-12-18T05:58:29Z</dcterms:created>
  <dcterms:modified xsi:type="dcterms:W3CDTF">2012-12-18T07:32:15Z</dcterms:modified>
</cp:coreProperties>
</file>