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21386800" cy="30279975"/>
  <p:notesSz cx="6858000" cy="9144000"/>
  <p:defaultTextStyle>
    <a:defPPr>
      <a:defRPr lang="ko-KR"/>
    </a:defPPr>
    <a:lvl1pPr marL="0" algn="l" defTabSz="2952319" rtl="0" eaLnBrk="1" latinLnBrk="1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59" algn="l" defTabSz="2952319" rtl="0" eaLnBrk="1" latinLnBrk="1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19" algn="l" defTabSz="2952319" rtl="0" eaLnBrk="1" latinLnBrk="1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78" algn="l" defTabSz="2952319" rtl="0" eaLnBrk="1" latinLnBrk="1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37" algn="l" defTabSz="2952319" rtl="0" eaLnBrk="1" latinLnBrk="1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797" algn="l" defTabSz="2952319" rtl="0" eaLnBrk="1" latinLnBrk="1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57" algn="l" defTabSz="2952319" rtl="0" eaLnBrk="1" latinLnBrk="1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16" algn="l" defTabSz="2952319" rtl="0" eaLnBrk="1" latinLnBrk="1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75" algn="l" defTabSz="2952319" rtl="0" eaLnBrk="1" latinLnBrk="1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23" d="100"/>
          <a:sy n="23" d="100"/>
        </p:scale>
        <p:origin x="-1500" y="-156"/>
      </p:cViewPr>
      <p:guideLst>
        <p:guide orient="horz" pos="9473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559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 userDrawn="1"/>
        </p:nvGrpSpPr>
        <p:grpSpPr>
          <a:xfrm>
            <a:off x="112504" y="28821507"/>
            <a:ext cx="21022056" cy="1261416"/>
            <a:chOff x="216024" y="4221088"/>
            <a:chExt cx="9144000" cy="720080"/>
          </a:xfrm>
        </p:grpSpPr>
        <p:pic>
          <p:nvPicPr>
            <p:cNvPr id="11" name="Picture 9"/>
            <p:cNvPicPr>
              <a:picLocks noChangeAspect="1" noChangeArrowheads="1"/>
            </p:cNvPicPr>
            <p:nvPr userDrawn="1"/>
          </p:nvPicPr>
          <p:blipFill>
            <a:blip r:embed="rId3" cstate="print">
              <a:lum bright="14000"/>
            </a:blip>
            <a:srcRect/>
            <a:stretch>
              <a:fillRect/>
            </a:stretch>
          </p:blipFill>
          <p:spPr bwMode="auto">
            <a:xfrm>
              <a:off x="7847856" y="4247214"/>
              <a:ext cx="1512168" cy="692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3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81457" y="4247215"/>
              <a:ext cx="3620156" cy="692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2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16024" y="4291838"/>
              <a:ext cx="3635896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8"/>
            <p:cNvPicPr>
              <a:picLocks noChangeAspect="1" noChangeArrowheads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779912" y="4221088"/>
              <a:ext cx="2664296" cy="720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9" name="그룹 18"/>
          <p:cNvGrpSpPr/>
          <p:nvPr userDrawn="1"/>
        </p:nvGrpSpPr>
        <p:grpSpPr>
          <a:xfrm>
            <a:off x="179512" y="332656"/>
            <a:ext cx="1728192" cy="2160240"/>
            <a:chOff x="6444208" y="3284984"/>
            <a:chExt cx="1695450" cy="1714500"/>
          </a:xfrm>
        </p:grpSpPr>
        <p:pic>
          <p:nvPicPr>
            <p:cNvPr id="20" name="Picture 7"/>
            <p:cNvPicPr>
              <a:picLocks noChangeAspect="1" noChangeArrowheads="1"/>
            </p:cNvPicPr>
            <p:nvPr userDrawn="1"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444208" y="3284984"/>
              <a:ext cx="1695450" cy="1714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직사각형 20"/>
            <p:cNvSpPr/>
            <p:nvPr userDrawn="1"/>
          </p:nvSpPr>
          <p:spPr>
            <a:xfrm>
              <a:off x="7308304" y="3573016"/>
              <a:ext cx="720080" cy="504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22" name="직선 연결선 21"/>
          <p:cNvCxnSpPr/>
          <p:nvPr userDrawn="1"/>
        </p:nvCxnSpPr>
        <p:spPr>
          <a:xfrm>
            <a:off x="972320" y="2610595"/>
            <a:ext cx="20143953" cy="0"/>
          </a:xfrm>
          <a:prstGeom prst="line">
            <a:avLst/>
          </a:prstGeom>
          <a:ln w="190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1897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2952319" rtl="0" eaLnBrk="1" latinLnBrk="1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19" indent="-1107119" algn="l" defTabSz="2952319" rtl="0" eaLnBrk="1" latinLnBrk="1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59" indent="-922600" algn="l" defTabSz="2952319" rtl="0" eaLnBrk="1" latinLnBrk="1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398" indent="-738080" algn="l" defTabSz="2952319" rtl="0" eaLnBrk="1" latinLnBrk="1" hangingPunct="1">
        <a:spcBef>
          <a:spcPct val="20000"/>
        </a:spcBef>
        <a:buFont typeface="Arial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57" indent="-738080" algn="l" defTabSz="2952319" rtl="0" eaLnBrk="1" latinLnBrk="1" hangingPunct="1">
        <a:spcBef>
          <a:spcPct val="20000"/>
        </a:spcBef>
        <a:buFont typeface="Arial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17" indent="-738080" algn="l" defTabSz="2952319" rtl="0" eaLnBrk="1" latinLnBrk="1" hangingPunct="1">
        <a:spcBef>
          <a:spcPct val="20000"/>
        </a:spcBef>
        <a:buFont typeface="Arial" pitchFamily="34" charset="0"/>
        <a:buChar char="»"/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77" indent="-738080" algn="l" defTabSz="2952319" rtl="0" eaLnBrk="1" latinLnBrk="1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36" indent="-738080" algn="l" defTabSz="2952319" rtl="0" eaLnBrk="1" latinLnBrk="1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196" indent="-738080" algn="l" defTabSz="2952319" rtl="0" eaLnBrk="1" latinLnBrk="1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55" indent="-738080" algn="l" defTabSz="2952319" rtl="0" eaLnBrk="1" latinLnBrk="1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2952319" rtl="0" eaLnBrk="1" latinLnBrk="1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59" algn="l" defTabSz="2952319" rtl="0" eaLnBrk="1" latinLnBrk="1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19" algn="l" defTabSz="2952319" rtl="0" eaLnBrk="1" latinLnBrk="1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78" algn="l" defTabSz="2952319" rtl="0" eaLnBrk="1" latinLnBrk="1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37" algn="l" defTabSz="2952319" rtl="0" eaLnBrk="1" latinLnBrk="1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797" algn="l" defTabSz="2952319" rtl="0" eaLnBrk="1" latinLnBrk="1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57" algn="l" defTabSz="2952319" rtl="0" eaLnBrk="1" latinLnBrk="1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16" algn="l" defTabSz="2952319" rtl="0" eaLnBrk="1" latinLnBrk="1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75" algn="l" defTabSz="2952319" rtl="0" eaLnBrk="1" latinLnBrk="1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2257937" y="378347"/>
            <a:ext cx="18660599" cy="1215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19963" tIns="159981" rIns="319963" bIns="159981">
            <a:spAutoFit/>
          </a:bodyPr>
          <a:lstStyle/>
          <a:p>
            <a:pPr algn="ctr"/>
            <a:r>
              <a:rPr lang="en-US" altLang="ko-KR" b="1" dirty="0" smtClean="0">
                <a:latin typeface="Comic Sans MS" pitchFamily="66" charset="0"/>
              </a:rPr>
              <a:t>Title</a:t>
            </a:r>
            <a:endParaRPr lang="ko-KR" altLang="en-US" b="1" dirty="0">
              <a:latin typeface="Comic Sans MS" pitchFamily="66" charset="0"/>
            </a:endParaRPr>
          </a:p>
        </p:txBody>
      </p:sp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2412479" y="1717098"/>
            <a:ext cx="18516583" cy="965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19963" tIns="159981" rIns="319963" bIns="159981">
            <a:spAutoFit/>
          </a:bodyPr>
          <a:lstStyle/>
          <a:p>
            <a:pPr algn="ctr"/>
            <a:r>
              <a:rPr lang="en-US" altLang="ko-KR" sz="4200" b="1" dirty="0">
                <a:latin typeface="Comic Sans MS" pitchFamily="66" charset="0"/>
              </a:rPr>
              <a:t>Author</a:t>
            </a:r>
          </a:p>
        </p:txBody>
      </p:sp>
      <p:sp>
        <p:nvSpPr>
          <p:cNvPr id="8" name="AutoShape 283"/>
          <p:cNvSpPr>
            <a:spLocks noChangeArrowheads="1"/>
          </p:cNvSpPr>
          <p:nvPr/>
        </p:nvSpPr>
        <p:spPr bwMode="auto">
          <a:xfrm>
            <a:off x="826681" y="3184827"/>
            <a:ext cx="19669903" cy="2954160"/>
          </a:xfrm>
          <a:prstGeom prst="roundRect">
            <a:avLst>
              <a:gd name="adj" fmla="val 14703"/>
            </a:avLst>
          </a:prstGeom>
          <a:solidFill>
            <a:srgbClr val="FFCCCC">
              <a:alpha val="50000"/>
            </a:srgbClr>
          </a:solidFill>
          <a:ln w="9525" algn="ctr">
            <a:noFill/>
            <a:round/>
            <a:headEnd/>
            <a:tailEnd/>
          </a:ln>
        </p:spPr>
        <p:txBody>
          <a:bodyPr wrap="none" lIns="319963" tIns="159981" rIns="319963" bIns="159981" anchor="ctr"/>
          <a:lstStyle/>
          <a:p>
            <a:pPr algn="just">
              <a:lnSpc>
                <a:spcPts val="6998"/>
              </a:lnSpc>
            </a:pPr>
            <a:r>
              <a:rPr lang="en-US" altLang="ko-KR" sz="4200" dirty="0">
                <a:latin typeface="Verdana" pitchFamily="34" charset="0"/>
              </a:rPr>
              <a:t>abstract </a:t>
            </a:r>
          </a:p>
          <a:p>
            <a:pPr algn="just">
              <a:lnSpc>
                <a:spcPts val="6998"/>
              </a:lnSpc>
            </a:pPr>
            <a:r>
              <a:rPr lang="ko-KR" altLang="en-US" sz="4200" dirty="0">
                <a:latin typeface="Verdana" pitchFamily="34" charset="0"/>
              </a:rPr>
              <a:t>작성하는 내용에 맞게 크기와 개수를 조정해서 사용하세요</a:t>
            </a:r>
            <a:r>
              <a:rPr lang="en-US" altLang="ko-KR" sz="4200" dirty="0">
                <a:latin typeface="Verdana" pitchFamily="34" charset="0"/>
              </a:rPr>
              <a:t>.</a:t>
            </a:r>
            <a:endParaRPr lang="ko-KR" altLang="ko-KR" sz="4200" dirty="0">
              <a:latin typeface="Verdana" pitchFamily="34" charset="0"/>
            </a:endParaRPr>
          </a:p>
        </p:txBody>
      </p:sp>
      <p:sp>
        <p:nvSpPr>
          <p:cNvPr id="9" name="Text Box 313"/>
          <p:cNvSpPr txBox="1">
            <a:spLocks noChangeArrowheads="1"/>
          </p:cNvSpPr>
          <p:nvPr/>
        </p:nvSpPr>
        <p:spPr bwMode="auto">
          <a:xfrm>
            <a:off x="877540" y="6355011"/>
            <a:ext cx="2608869" cy="10743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19963" tIns="159981" rIns="319963" bIns="159981">
            <a:spAutoFit/>
          </a:bodyPr>
          <a:lstStyle/>
          <a:p>
            <a:r>
              <a:rPr lang="en-US" altLang="ko-KR" sz="4900" dirty="0">
                <a:solidFill>
                  <a:srgbClr val="800000"/>
                </a:solidFill>
                <a:latin typeface="Verdana" pitchFamily="34" charset="0"/>
                <a:ea typeface="휴먼아미체" pitchFamily="18" charset="-127"/>
              </a:rPr>
              <a:t>Title 1</a:t>
            </a:r>
          </a:p>
        </p:txBody>
      </p:sp>
      <p:sp>
        <p:nvSpPr>
          <p:cNvPr id="10" name="모서리가 둥근 직사각형 9"/>
          <p:cNvSpPr/>
          <p:nvPr/>
        </p:nvSpPr>
        <p:spPr bwMode="auto">
          <a:xfrm>
            <a:off x="877540" y="7480300"/>
            <a:ext cx="19568185" cy="3915272"/>
          </a:xfrm>
          <a:prstGeom prst="roundRect">
            <a:avLst>
              <a:gd name="adj" fmla="val 621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19963" tIns="159981" rIns="319963" bIns="159981"/>
          <a:lstStyle/>
          <a:p>
            <a:pPr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262"/>
          <p:cNvSpPr>
            <a:spLocks noChangeArrowheads="1"/>
          </p:cNvSpPr>
          <p:nvPr/>
        </p:nvSpPr>
        <p:spPr bwMode="auto">
          <a:xfrm>
            <a:off x="1386133" y="7628356"/>
            <a:ext cx="18665392" cy="3392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639" tIns="32319" rIns="64639" bIns="32319" anchor="t">
            <a:spAutoFit/>
          </a:bodyPr>
          <a:lstStyle/>
          <a:p>
            <a:pPr marL="60599" indent="-6059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4700" dirty="0">
                <a:latin typeface="Verdana" pitchFamily="34" charset="0"/>
              </a:rPr>
              <a:t>내용 </a:t>
            </a:r>
            <a:r>
              <a:rPr lang="en-US" altLang="ko-KR" sz="4700" dirty="0" smtClean="0">
                <a:latin typeface="Verdana" pitchFamily="34" charset="0"/>
              </a:rPr>
              <a:t>1</a:t>
            </a:r>
            <a:endParaRPr lang="en-US" altLang="ko-KR" sz="4700" dirty="0">
              <a:latin typeface="Verdana" pitchFamily="34" charset="0"/>
            </a:endParaRPr>
          </a:p>
          <a:p>
            <a:pPr marL="60599" indent="-6059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4700" dirty="0">
                <a:latin typeface="Verdana" pitchFamily="34" charset="0"/>
              </a:rPr>
              <a:t>내용 </a:t>
            </a:r>
            <a:r>
              <a:rPr lang="en-US" altLang="ko-KR" sz="4700" dirty="0" smtClean="0">
                <a:latin typeface="Verdana" pitchFamily="34" charset="0"/>
              </a:rPr>
              <a:t>2</a:t>
            </a:r>
            <a:endParaRPr lang="en-US" altLang="ko-KR" sz="4700" dirty="0">
              <a:latin typeface="Verdana" pitchFamily="34" charset="0"/>
            </a:endParaRPr>
          </a:p>
          <a:p>
            <a:pPr marL="60599" indent="-6059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4700" dirty="0" smtClean="0">
                <a:latin typeface="Verdana" pitchFamily="34" charset="0"/>
              </a:rPr>
              <a:t>내용 </a:t>
            </a:r>
            <a:r>
              <a:rPr lang="en-US" altLang="ko-KR" sz="4700" dirty="0" smtClean="0">
                <a:latin typeface="Verdana" pitchFamily="34" charset="0"/>
              </a:rPr>
              <a:t>3</a:t>
            </a:r>
          </a:p>
          <a:p>
            <a:pPr marL="60599" indent="-6059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4700" dirty="0">
                <a:latin typeface="Verdana" pitchFamily="34" charset="0"/>
              </a:rPr>
              <a:t>내용 </a:t>
            </a:r>
            <a:r>
              <a:rPr lang="en-US" altLang="ko-KR" sz="4700" dirty="0" smtClean="0">
                <a:latin typeface="Verdana" pitchFamily="34" charset="0"/>
              </a:rPr>
              <a:t>4</a:t>
            </a:r>
            <a:endParaRPr lang="en-US" altLang="ko-KR" sz="4700" dirty="0">
              <a:latin typeface="Verdana" pitchFamily="34" charset="0"/>
            </a:endParaRPr>
          </a:p>
        </p:txBody>
      </p:sp>
      <p:sp>
        <p:nvSpPr>
          <p:cNvPr id="34" name="Text Box 313"/>
          <p:cNvSpPr txBox="1">
            <a:spLocks noChangeArrowheads="1"/>
          </p:cNvSpPr>
          <p:nvPr/>
        </p:nvSpPr>
        <p:spPr bwMode="auto">
          <a:xfrm>
            <a:off x="900312" y="11539586"/>
            <a:ext cx="2622678" cy="10771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19963" tIns="159981" rIns="319963" bIns="159981">
            <a:spAutoFit/>
          </a:bodyPr>
          <a:lstStyle/>
          <a:p>
            <a:r>
              <a:rPr lang="en-US" altLang="ko-KR" sz="4900" dirty="0">
                <a:solidFill>
                  <a:srgbClr val="800000"/>
                </a:solidFill>
                <a:latin typeface="Verdana" pitchFamily="34" charset="0"/>
                <a:ea typeface="휴먼아미체" pitchFamily="18" charset="-127"/>
              </a:rPr>
              <a:t>Title </a:t>
            </a:r>
            <a:r>
              <a:rPr lang="en-US" altLang="ko-KR" sz="4900" dirty="0" smtClean="0">
                <a:solidFill>
                  <a:srgbClr val="800000"/>
                </a:solidFill>
                <a:latin typeface="Verdana" pitchFamily="34" charset="0"/>
                <a:ea typeface="휴먼아미체" pitchFamily="18" charset="-127"/>
              </a:rPr>
              <a:t>2</a:t>
            </a:r>
            <a:endParaRPr lang="en-US" altLang="ko-KR" sz="4900" dirty="0">
              <a:solidFill>
                <a:srgbClr val="800000"/>
              </a:solidFill>
              <a:latin typeface="Verdana" pitchFamily="34" charset="0"/>
              <a:ea typeface="휴먼아미체" pitchFamily="18" charset="-127"/>
            </a:endParaRPr>
          </a:p>
        </p:txBody>
      </p:sp>
      <p:sp>
        <p:nvSpPr>
          <p:cNvPr id="35" name="모서리가 둥근 직사각형 34"/>
          <p:cNvSpPr/>
          <p:nvPr/>
        </p:nvSpPr>
        <p:spPr bwMode="auto">
          <a:xfrm>
            <a:off x="900312" y="12664875"/>
            <a:ext cx="19568185" cy="3915272"/>
          </a:xfrm>
          <a:prstGeom prst="roundRect">
            <a:avLst>
              <a:gd name="adj" fmla="val 621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19963" tIns="159981" rIns="319963" bIns="159981"/>
          <a:lstStyle/>
          <a:p>
            <a:pPr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Rectangle 262"/>
          <p:cNvSpPr>
            <a:spLocks noChangeArrowheads="1"/>
          </p:cNvSpPr>
          <p:nvPr/>
        </p:nvSpPr>
        <p:spPr bwMode="auto">
          <a:xfrm>
            <a:off x="1408905" y="12812931"/>
            <a:ext cx="18665392" cy="3392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639" tIns="32319" rIns="64639" bIns="32319" anchor="t">
            <a:spAutoFit/>
          </a:bodyPr>
          <a:lstStyle/>
          <a:p>
            <a:pPr marL="60599" indent="-6059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4700" dirty="0">
                <a:latin typeface="Verdana" pitchFamily="34" charset="0"/>
              </a:rPr>
              <a:t>내용 </a:t>
            </a:r>
            <a:r>
              <a:rPr lang="en-US" altLang="ko-KR" sz="4700" dirty="0" smtClean="0">
                <a:latin typeface="Verdana" pitchFamily="34" charset="0"/>
              </a:rPr>
              <a:t>1</a:t>
            </a:r>
            <a:endParaRPr lang="en-US" altLang="ko-KR" sz="4700" dirty="0">
              <a:latin typeface="Verdana" pitchFamily="34" charset="0"/>
            </a:endParaRPr>
          </a:p>
          <a:p>
            <a:pPr marL="60599" indent="-6059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4700" dirty="0">
                <a:latin typeface="Verdana" pitchFamily="34" charset="0"/>
              </a:rPr>
              <a:t>내용 </a:t>
            </a:r>
            <a:r>
              <a:rPr lang="en-US" altLang="ko-KR" sz="4700" dirty="0" smtClean="0">
                <a:latin typeface="Verdana" pitchFamily="34" charset="0"/>
              </a:rPr>
              <a:t>2</a:t>
            </a:r>
            <a:endParaRPr lang="en-US" altLang="ko-KR" sz="4700" dirty="0">
              <a:latin typeface="Verdana" pitchFamily="34" charset="0"/>
            </a:endParaRPr>
          </a:p>
          <a:p>
            <a:pPr marL="60599" indent="-6059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4700" dirty="0" smtClean="0">
                <a:latin typeface="Verdana" pitchFamily="34" charset="0"/>
              </a:rPr>
              <a:t>내용 </a:t>
            </a:r>
            <a:r>
              <a:rPr lang="en-US" altLang="ko-KR" sz="4700" dirty="0" smtClean="0">
                <a:latin typeface="Verdana" pitchFamily="34" charset="0"/>
              </a:rPr>
              <a:t>3</a:t>
            </a:r>
          </a:p>
          <a:p>
            <a:pPr marL="60599" indent="-6059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4700" dirty="0">
                <a:latin typeface="Verdana" pitchFamily="34" charset="0"/>
              </a:rPr>
              <a:t>내용 </a:t>
            </a:r>
            <a:r>
              <a:rPr lang="en-US" altLang="ko-KR" sz="4700" dirty="0" smtClean="0">
                <a:latin typeface="Verdana" pitchFamily="34" charset="0"/>
              </a:rPr>
              <a:t>4</a:t>
            </a:r>
            <a:endParaRPr lang="en-US" altLang="ko-KR" sz="4700" dirty="0">
              <a:latin typeface="Verdana" pitchFamily="34" charset="0"/>
            </a:endParaRPr>
          </a:p>
        </p:txBody>
      </p:sp>
      <p:sp>
        <p:nvSpPr>
          <p:cNvPr id="37" name="Text Box 313"/>
          <p:cNvSpPr txBox="1">
            <a:spLocks noChangeArrowheads="1"/>
          </p:cNvSpPr>
          <p:nvPr/>
        </p:nvSpPr>
        <p:spPr bwMode="auto">
          <a:xfrm>
            <a:off x="900312" y="16868179"/>
            <a:ext cx="2622678" cy="10771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19963" tIns="159981" rIns="319963" bIns="159981">
            <a:spAutoFit/>
          </a:bodyPr>
          <a:lstStyle/>
          <a:p>
            <a:r>
              <a:rPr lang="en-US" altLang="ko-KR" sz="4900" dirty="0">
                <a:solidFill>
                  <a:srgbClr val="800000"/>
                </a:solidFill>
                <a:latin typeface="Verdana" pitchFamily="34" charset="0"/>
                <a:ea typeface="휴먼아미체" pitchFamily="18" charset="-127"/>
              </a:rPr>
              <a:t>Title </a:t>
            </a:r>
            <a:r>
              <a:rPr lang="en-US" altLang="ko-KR" sz="4900" dirty="0" smtClean="0">
                <a:solidFill>
                  <a:srgbClr val="800000"/>
                </a:solidFill>
                <a:latin typeface="Verdana" pitchFamily="34" charset="0"/>
                <a:ea typeface="휴먼아미체" pitchFamily="18" charset="-127"/>
              </a:rPr>
              <a:t>3</a:t>
            </a:r>
            <a:endParaRPr lang="en-US" altLang="ko-KR" sz="4900" dirty="0">
              <a:solidFill>
                <a:srgbClr val="800000"/>
              </a:solidFill>
              <a:latin typeface="Verdana" pitchFamily="34" charset="0"/>
              <a:ea typeface="휴먼아미체" pitchFamily="18" charset="-127"/>
            </a:endParaRPr>
          </a:p>
        </p:txBody>
      </p:sp>
      <p:sp>
        <p:nvSpPr>
          <p:cNvPr id="38" name="모서리가 둥근 직사각형 37"/>
          <p:cNvSpPr/>
          <p:nvPr/>
        </p:nvSpPr>
        <p:spPr bwMode="auto">
          <a:xfrm>
            <a:off x="900312" y="17993468"/>
            <a:ext cx="19568185" cy="3915272"/>
          </a:xfrm>
          <a:prstGeom prst="roundRect">
            <a:avLst>
              <a:gd name="adj" fmla="val 621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19963" tIns="159981" rIns="319963" bIns="159981"/>
          <a:lstStyle/>
          <a:p>
            <a:pPr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Rectangle 262"/>
          <p:cNvSpPr>
            <a:spLocks noChangeArrowheads="1"/>
          </p:cNvSpPr>
          <p:nvPr/>
        </p:nvSpPr>
        <p:spPr bwMode="auto">
          <a:xfrm>
            <a:off x="1408905" y="18141524"/>
            <a:ext cx="18665392" cy="3392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639" tIns="32319" rIns="64639" bIns="32319" anchor="t">
            <a:spAutoFit/>
          </a:bodyPr>
          <a:lstStyle/>
          <a:p>
            <a:pPr marL="60599" indent="-6059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4700" dirty="0">
                <a:latin typeface="Verdana" pitchFamily="34" charset="0"/>
              </a:rPr>
              <a:t>내용 </a:t>
            </a:r>
            <a:r>
              <a:rPr lang="en-US" altLang="ko-KR" sz="4700" dirty="0" smtClean="0">
                <a:latin typeface="Verdana" pitchFamily="34" charset="0"/>
              </a:rPr>
              <a:t>1</a:t>
            </a:r>
            <a:endParaRPr lang="en-US" altLang="ko-KR" sz="4700" dirty="0">
              <a:latin typeface="Verdana" pitchFamily="34" charset="0"/>
            </a:endParaRPr>
          </a:p>
          <a:p>
            <a:pPr marL="60599" indent="-6059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4700" dirty="0">
                <a:latin typeface="Verdana" pitchFamily="34" charset="0"/>
              </a:rPr>
              <a:t>내용 </a:t>
            </a:r>
            <a:r>
              <a:rPr lang="en-US" altLang="ko-KR" sz="4700" dirty="0" smtClean="0">
                <a:latin typeface="Verdana" pitchFamily="34" charset="0"/>
              </a:rPr>
              <a:t>2</a:t>
            </a:r>
            <a:endParaRPr lang="en-US" altLang="ko-KR" sz="4700" dirty="0">
              <a:latin typeface="Verdana" pitchFamily="34" charset="0"/>
            </a:endParaRPr>
          </a:p>
          <a:p>
            <a:pPr marL="60599" indent="-6059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4700" dirty="0" smtClean="0">
                <a:latin typeface="Verdana" pitchFamily="34" charset="0"/>
              </a:rPr>
              <a:t>내용 </a:t>
            </a:r>
            <a:r>
              <a:rPr lang="en-US" altLang="ko-KR" sz="4700" dirty="0" smtClean="0">
                <a:latin typeface="Verdana" pitchFamily="34" charset="0"/>
              </a:rPr>
              <a:t>3</a:t>
            </a:r>
          </a:p>
          <a:p>
            <a:pPr marL="60599" indent="-6059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4700" dirty="0">
                <a:latin typeface="Verdana" pitchFamily="34" charset="0"/>
              </a:rPr>
              <a:t>내용 </a:t>
            </a:r>
            <a:r>
              <a:rPr lang="en-US" altLang="ko-KR" sz="4700" dirty="0" smtClean="0">
                <a:latin typeface="Verdana" pitchFamily="34" charset="0"/>
              </a:rPr>
              <a:t>4</a:t>
            </a:r>
            <a:endParaRPr lang="en-US" altLang="ko-KR" sz="4700" dirty="0">
              <a:latin typeface="Verdana" pitchFamily="34" charset="0"/>
            </a:endParaRPr>
          </a:p>
        </p:txBody>
      </p:sp>
      <p:sp>
        <p:nvSpPr>
          <p:cNvPr id="40" name="Text Box 313"/>
          <p:cNvSpPr txBox="1">
            <a:spLocks noChangeArrowheads="1"/>
          </p:cNvSpPr>
          <p:nvPr/>
        </p:nvSpPr>
        <p:spPr bwMode="auto">
          <a:xfrm>
            <a:off x="828304" y="22340786"/>
            <a:ext cx="2622678" cy="10771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19963" tIns="159981" rIns="319963" bIns="159981">
            <a:spAutoFit/>
          </a:bodyPr>
          <a:lstStyle/>
          <a:p>
            <a:r>
              <a:rPr lang="en-US" altLang="ko-KR" sz="4900" dirty="0">
                <a:solidFill>
                  <a:srgbClr val="800000"/>
                </a:solidFill>
                <a:latin typeface="Verdana" pitchFamily="34" charset="0"/>
                <a:ea typeface="휴먼아미체" pitchFamily="18" charset="-127"/>
              </a:rPr>
              <a:t>Title </a:t>
            </a:r>
            <a:r>
              <a:rPr lang="en-US" altLang="ko-KR" sz="4900" dirty="0" smtClean="0">
                <a:solidFill>
                  <a:srgbClr val="800000"/>
                </a:solidFill>
                <a:latin typeface="Verdana" pitchFamily="34" charset="0"/>
                <a:ea typeface="휴먼아미체" pitchFamily="18" charset="-127"/>
              </a:rPr>
              <a:t>4</a:t>
            </a:r>
            <a:endParaRPr lang="en-US" altLang="ko-KR" sz="4900" dirty="0">
              <a:solidFill>
                <a:srgbClr val="800000"/>
              </a:solidFill>
              <a:latin typeface="Verdana" pitchFamily="34" charset="0"/>
              <a:ea typeface="휴먼아미체" pitchFamily="18" charset="-127"/>
            </a:endParaRPr>
          </a:p>
        </p:txBody>
      </p:sp>
      <p:sp>
        <p:nvSpPr>
          <p:cNvPr id="41" name="모서리가 둥근 직사각형 40"/>
          <p:cNvSpPr/>
          <p:nvPr/>
        </p:nvSpPr>
        <p:spPr bwMode="auto">
          <a:xfrm>
            <a:off x="828304" y="23466075"/>
            <a:ext cx="19568185" cy="3915272"/>
          </a:xfrm>
          <a:prstGeom prst="roundRect">
            <a:avLst>
              <a:gd name="adj" fmla="val 621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19963" tIns="159981" rIns="319963" bIns="159981"/>
          <a:lstStyle/>
          <a:p>
            <a:pPr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Rectangle 262"/>
          <p:cNvSpPr>
            <a:spLocks noChangeArrowheads="1"/>
          </p:cNvSpPr>
          <p:nvPr/>
        </p:nvSpPr>
        <p:spPr bwMode="auto">
          <a:xfrm>
            <a:off x="1336897" y="23614131"/>
            <a:ext cx="18665392" cy="3392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639" tIns="32319" rIns="64639" bIns="32319" anchor="t">
            <a:spAutoFit/>
          </a:bodyPr>
          <a:lstStyle/>
          <a:p>
            <a:pPr marL="60599" indent="-6059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4700" dirty="0">
                <a:latin typeface="Verdana" pitchFamily="34" charset="0"/>
              </a:rPr>
              <a:t>내용 </a:t>
            </a:r>
            <a:r>
              <a:rPr lang="en-US" altLang="ko-KR" sz="4700" dirty="0" smtClean="0">
                <a:latin typeface="Verdana" pitchFamily="34" charset="0"/>
              </a:rPr>
              <a:t>1</a:t>
            </a:r>
            <a:endParaRPr lang="en-US" altLang="ko-KR" sz="4700" dirty="0">
              <a:latin typeface="Verdana" pitchFamily="34" charset="0"/>
            </a:endParaRPr>
          </a:p>
          <a:p>
            <a:pPr marL="60599" indent="-6059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4700" dirty="0">
                <a:latin typeface="Verdana" pitchFamily="34" charset="0"/>
              </a:rPr>
              <a:t>내용 </a:t>
            </a:r>
            <a:r>
              <a:rPr lang="en-US" altLang="ko-KR" sz="4700" dirty="0" smtClean="0">
                <a:latin typeface="Verdana" pitchFamily="34" charset="0"/>
              </a:rPr>
              <a:t>2</a:t>
            </a:r>
            <a:endParaRPr lang="en-US" altLang="ko-KR" sz="4700" dirty="0">
              <a:latin typeface="Verdana" pitchFamily="34" charset="0"/>
            </a:endParaRPr>
          </a:p>
          <a:p>
            <a:pPr marL="60599" indent="-6059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4700" dirty="0" smtClean="0">
                <a:latin typeface="Verdana" pitchFamily="34" charset="0"/>
              </a:rPr>
              <a:t>내용 </a:t>
            </a:r>
            <a:r>
              <a:rPr lang="en-US" altLang="ko-KR" sz="4700" dirty="0" smtClean="0">
                <a:latin typeface="Verdana" pitchFamily="34" charset="0"/>
              </a:rPr>
              <a:t>3</a:t>
            </a:r>
          </a:p>
          <a:p>
            <a:pPr marL="60599" indent="-6059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4700" dirty="0">
                <a:latin typeface="Verdana" pitchFamily="34" charset="0"/>
              </a:rPr>
              <a:t>내용 </a:t>
            </a:r>
            <a:r>
              <a:rPr lang="en-US" altLang="ko-KR" sz="4700" dirty="0" smtClean="0">
                <a:latin typeface="Verdana" pitchFamily="34" charset="0"/>
              </a:rPr>
              <a:t>4</a:t>
            </a:r>
            <a:endParaRPr lang="en-US" altLang="ko-KR" sz="47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30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51</Words>
  <Application>Microsoft Office PowerPoint</Application>
  <PresentationFormat>사용자 지정</PresentationFormat>
  <Paragraphs>24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YOUNG</dc:creator>
  <cp:lastModifiedBy>YOUNG</cp:lastModifiedBy>
  <cp:revision>10</cp:revision>
  <dcterms:created xsi:type="dcterms:W3CDTF">2012-12-18T05:58:29Z</dcterms:created>
  <dcterms:modified xsi:type="dcterms:W3CDTF">2012-12-18T07:22:15Z</dcterms:modified>
</cp:coreProperties>
</file>