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0279975" cy="42808525"/>
  <p:notesSz cx="6858000" cy="9144000"/>
  <p:defaultTextStyle>
    <a:defPPr>
      <a:defRPr lang="ko-KR"/>
    </a:defPPr>
    <a:lvl1pPr marL="0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6" d="100"/>
          <a:sy n="16" d="100"/>
        </p:scale>
        <p:origin x="-1554" y="-234"/>
      </p:cViewPr>
      <p:guideLst>
        <p:guide orient="horz" pos="13392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59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-250" y="40546839"/>
            <a:ext cx="30280225" cy="786600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41290431"/>
            <a:ext cx="30279975" cy="157221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 dirty="0">
              <a:latin typeface="굴림" pitchFamily="50" charset="-127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 userDrawn="1"/>
        </p:nvSpPr>
        <p:spPr bwMode="auto">
          <a:xfrm>
            <a:off x="1056842" y="41578463"/>
            <a:ext cx="281967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dist"/>
            <a:r>
              <a:rPr kumimoji="1" lang="en-US" altLang="ko-KR" sz="5400" kern="1000" spc="-100" baseline="0" dirty="0">
                <a:solidFill>
                  <a:schemeClr val="bg1"/>
                </a:solidFill>
                <a:latin typeface="Arial" charset="0"/>
                <a:ea typeface="굴림" pitchFamily="50" charset="-127"/>
              </a:rPr>
              <a:t>Catholic University of Pusan, </a:t>
            </a:r>
            <a:r>
              <a:rPr kumimoji="1" lang="en-US" altLang="ko-KR" sz="5400" kern="1000" spc="-100" baseline="0" dirty="0" err="1">
                <a:solidFill>
                  <a:schemeClr val="bg1"/>
                </a:solidFill>
                <a:latin typeface="Arial" charset="0"/>
                <a:ea typeface="굴림" pitchFamily="50" charset="-127"/>
              </a:rPr>
              <a:t>Busan</a:t>
            </a:r>
            <a:r>
              <a:rPr kumimoji="1" lang="en-US" altLang="ko-KR" sz="5400" kern="1000" spc="-100" baseline="0" dirty="0">
                <a:solidFill>
                  <a:schemeClr val="bg1"/>
                </a:solidFill>
                <a:latin typeface="Arial" charset="0"/>
                <a:ea typeface="굴림" pitchFamily="50" charset="-127"/>
              </a:rPr>
              <a:t> </a:t>
            </a:r>
            <a:r>
              <a:rPr kumimoji="1" lang="en-US" altLang="ko-KR" sz="5400" kern="1000" spc="-100" baseline="0" dirty="0" smtClean="0">
                <a:solidFill>
                  <a:schemeClr val="bg1"/>
                </a:solidFill>
                <a:latin typeface="Arial" charset="0"/>
                <a:ea typeface="굴림" pitchFamily="50" charset="-127"/>
              </a:rPr>
              <a:t>609-757, </a:t>
            </a:r>
            <a:r>
              <a:rPr kumimoji="1" lang="en-US" altLang="ko-KR" sz="5400" kern="1000" spc="-100" baseline="0" dirty="0">
                <a:solidFill>
                  <a:schemeClr val="bg1"/>
                </a:solidFill>
                <a:latin typeface="Arial" charset="0"/>
                <a:ea typeface="굴림" pitchFamily="50" charset="-127"/>
              </a:rPr>
              <a:t>Korea</a:t>
            </a:r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0" y="0"/>
            <a:ext cx="30279975" cy="5346478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52628" tIns="226314" rIns="452628" bIns="226314" anchor="ctr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0" y="5562502"/>
            <a:ext cx="30279975" cy="232527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52628" tIns="226314" rIns="452628" bIns="226314" anchor="ctr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2" descr="C:\Documents and Settings\user\바탕 화면\cup_emblem(jpg)\cup_emblem_4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899171"/>
            <a:ext cx="3367187" cy="33671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189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176431" rtl="0" eaLnBrk="1" latinLnBrk="1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1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1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1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1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4482803" y="737966"/>
            <a:ext cx="25149096" cy="171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2628" tIns="226314" rIns="452628" bIns="226314">
            <a:spAutoFit/>
          </a:bodyPr>
          <a:lstStyle/>
          <a:p>
            <a:pPr algn="ctr"/>
            <a:r>
              <a:rPr lang="en-US" altLang="ko-KR" b="1" dirty="0" smtClean="0">
                <a:latin typeface="Comic Sans MS" pitchFamily="66" charset="0"/>
              </a:rPr>
              <a:t>Title</a:t>
            </a:r>
            <a:endParaRPr lang="ko-KR" altLang="en-US" b="1" dirty="0">
              <a:latin typeface="Comic Sans MS" pitchFamily="66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4482802" y="3549441"/>
            <a:ext cx="25149097" cy="136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2628" tIns="226314" rIns="452628" bIns="226314">
            <a:spAutoFit/>
          </a:bodyPr>
          <a:lstStyle/>
          <a:p>
            <a:pPr algn="ctr"/>
            <a:r>
              <a:rPr lang="en-US" altLang="ko-KR" sz="5900" b="1" dirty="0" smtClean="0">
                <a:latin typeface="Comic Sans MS" pitchFamily="66" charset="0"/>
              </a:rPr>
              <a:t>Author</a:t>
            </a:r>
            <a:endParaRPr lang="en-US" altLang="ko-KR" sz="5900" b="1" dirty="0">
              <a:latin typeface="Comic Sans MS" pitchFamily="66" charset="0"/>
            </a:endParaRPr>
          </a:p>
        </p:txBody>
      </p:sp>
      <p:sp>
        <p:nvSpPr>
          <p:cNvPr id="8" name="AutoShape 283"/>
          <p:cNvSpPr>
            <a:spLocks noChangeArrowheads="1"/>
          </p:cNvSpPr>
          <p:nvPr/>
        </p:nvSpPr>
        <p:spPr bwMode="auto">
          <a:xfrm>
            <a:off x="1170435" y="6138567"/>
            <a:ext cx="27849149" cy="4176464"/>
          </a:xfrm>
          <a:prstGeom prst="roundRect">
            <a:avLst>
              <a:gd name="adj" fmla="val 14703"/>
            </a:avLst>
          </a:prstGeom>
          <a:solidFill>
            <a:srgbClr val="CCFFCC">
              <a:alpha val="79999"/>
            </a:srgbClr>
          </a:solidFill>
          <a:ln w="9525" algn="ctr">
            <a:noFill/>
            <a:round/>
            <a:headEnd/>
            <a:tailEnd/>
          </a:ln>
        </p:spPr>
        <p:txBody>
          <a:bodyPr wrap="none" lIns="452628" tIns="226314" rIns="452628" bIns="226314" anchor="ctr"/>
          <a:lstStyle/>
          <a:p>
            <a:pPr algn="just">
              <a:lnSpc>
                <a:spcPts val="9900"/>
              </a:lnSpc>
            </a:pPr>
            <a:r>
              <a:rPr lang="en-US" altLang="ko-KR" sz="5900" dirty="0" smtClean="0">
                <a:latin typeface="Verdana" pitchFamily="34" charset="0"/>
              </a:rPr>
              <a:t>abstract </a:t>
            </a:r>
            <a:endParaRPr lang="en-US" altLang="ko-KR" sz="5900" dirty="0" smtClean="0">
              <a:latin typeface="Verdana" pitchFamily="34" charset="0"/>
            </a:endParaRPr>
          </a:p>
          <a:p>
            <a:pPr algn="just">
              <a:lnSpc>
                <a:spcPts val="9900"/>
              </a:lnSpc>
            </a:pPr>
            <a:r>
              <a:rPr lang="ko-KR" altLang="en-US" sz="5900" dirty="0">
                <a:latin typeface="Verdana" pitchFamily="34" charset="0"/>
              </a:rPr>
              <a:t>작성하는 내용에 맞게 크기와 개수를 조정해서 사용하세요</a:t>
            </a:r>
            <a:r>
              <a:rPr lang="en-US" altLang="ko-KR" sz="5900" dirty="0" smtClean="0">
                <a:latin typeface="Verdana" pitchFamily="34" charset="0"/>
              </a:rPr>
              <a:t>.</a:t>
            </a:r>
            <a:endParaRPr lang="ko-KR" altLang="ko-KR" sz="5900" dirty="0">
              <a:latin typeface="Verdana" pitchFamily="34" charset="0"/>
            </a:endParaRPr>
          </a:p>
        </p:txBody>
      </p:sp>
      <p:sp>
        <p:nvSpPr>
          <p:cNvPr id="9" name="Text Box 313"/>
          <p:cNvSpPr txBox="1">
            <a:spLocks noChangeArrowheads="1"/>
          </p:cNvSpPr>
          <p:nvPr/>
        </p:nvSpPr>
        <p:spPr bwMode="auto">
          <a:xfrm>
            <a:off x="1242443" y="10596353"/>
            <a:ext cx="3693703" cy="1518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52628" tIns="226314" rIns="452628" bIns="226314">
            <a:spAutoFit/>
          </a:bodyPr>
          <a:lstStyle/>
          <a:p>
            <a:r>
              <a:rPr lang="en-US" altLang="ko-KR" sz="6900" dirty="0" smtClean="0">
                <a:solidFill>
                  <a:srgbClr val="336600"/>
                </a:solidFill>
                <a:latin typeface="Verdana" pitchFamily="34" charset="0"/>
                <a:ea typeface="휴먼아미체" pitchFamily="18" charset="-127"/>
              </a:rPr>
              <a:t>Title 1</a:t>
            </a:r>
            <a:endParaRPr lang="en-US" altLang="ko-KR" sz="6900" dirty="0">
              <a:solidFill>
                <a:srgbClr val="336600"/>
              </a:solidFill>
              <a:latin typeface="Verdana" pitchFamily="34" charset="0"/>
              <a:ea typeface="휴먼아미체" pitchFamily="18" charset="-127"/>
            </a:endParaRPr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1242443" y="12187238"/>
            <a:ext cx="27705133" cy="7416824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2628" tIns="226314" rIns="452628" bIns="226314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262"/>
          <p:cNvSpPr>
            <a:spLocks noChangeArrowheads="1"/>
          </p:cNvSpPr>
          <p:nvPr/>
        </p:nvSpPr>
        <p:spPr bwMode="auto">
          <a:xfrm>
            <a:off x="1962523" y="12396553"/>
            <a:ext cx="26426936" cy="593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85725" indent="-85725" algn="l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ko-KR" altLang="en-US" sz="6600" b="0" dirty="0" smtClean="0">
                <a:solidFill>
                  <a:schemeClr val="tx1"/>
                </a:solidFill>
                <a:latin typeface="Verdana" pitchFamily="34" charset="0"/>
              </a:rPr>
              <a:t>내용 </a:t>
            </a:r>
            <a:r>
              <a:rPr lang="en-US" altLang="ko-KR" sz="6600" b="0" dirty="0" smtClean="0">
                <a:solidFill>
                  <a:schemeClr val="tx1"/>
                </a:solidFill>
                <a:latin typeface="Verdana" pitchFamily="34" charset="0"/>
              </a:rPr>
              <a:t>1</a:t>
            </a:r>
          </a:p>
          <a:p>
            <a:pPr marL="85725" indent="-85725" algn="l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2</a:t>
            </a:r>
          </a:p>
          <a:p>
            <a:pPr marL="85725" indent="-85725" algn="l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3</a:t>
            </a:r>
          </a:p>
          <a:p>
            <a:pPr marL="85725" indent="-85725" algn="l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4</a:t>
            </a:r>
          </a:p>
          <a:p>
            <a:pPr marL="85725" indent="-85725" algn="l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ko-KR" altLang="en-US" sz="6600" b="0" dirty="0" smtClean="0">
                <a:solidFill>
                  <a:schemeClr val="tx1"/>
                </a:solidFill>
                <a:latin typeface="Verdana" pitchFamily="34" charset="0"/>
              </a:rPr>
              <a:t>내용 </a:t>
            </a:r>
            <a:r>
              <a:rPr lang="en-US" altLang="ko-KR" sz="6600" b="0" dirty="0" smtClean="0">
                <a:solidFill>
                  <a:schemeClr val="tx1"/>
                </a:solidFill>
                <a:latin typeface="Verdana" pitchFamily="34" charset="0"/>
              </a:rPr>
              <a:t>5</a:t>
            </a:r>
            <a:endParaRPr lang="en-US" altLang="ko-KR" sz="6600" b="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3" name="Text Box 313"/>
          <p:cNvSpPr txBox="1">
            <a:spLocks noChangeArrowheads="1"/>
          </p:cNvSpPr>
          <p:nvPr/>
        </p:nvSpPr>
        <p:spPr bwMode="auto">
          <a:xfrm>
            <a:off x="1242443" y="20252134"/>
            <a:ext cx="3693703" cy="1518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52628" tIns="226314" rIns="452628" bIns="226314">
            <a:spAutoFit/>
          </a:bodyPr>
          <a:lstStyle/>
          <a:p>
            <a:r>
              <a:rPr lang="en-US" altLang="ko-KR" sz="6900" dirty="0" smtClean="0">
                <a:solidFill>
                  <a:srgbClr val="336600"/>
                </a:solidFill>
                <a:latin typeface="Verdana" pitchFamily="34" charset="0"/>
                <a:ea typeface="휴먼아미체" pitchFamily="18" charset="-127"/>
              </a:rPr>
              <a:t>Title 2</a:t>
            </a:r>
            <a:endParaRPr lang="en-US" altLang="ko-KR" sz="6900" dirty="0">
              <a:solidFill>
                <a:srgbClr val="336600"/>
              </a:solidFill>
              <a:latin typeface="Verdana" pitchFamily="34" charset="0"/>
              <a:ea typeface="휴먼아미체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1242443" y="21843019"/>
            <a:ext cx="27705133" cy="7626139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2628" tIns="226314" rIns="452628" bIns="226314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262"/>
          <p:cNvSpPr>
            <a:spLocks noChangeArrowheads="1"/>
          </p:cNvSpPr>
          <p:nvPr/>
        </p:nvSpPr>
        <p:spPr bwMode="auto">
          <a:xfrm>
            <a:off x="1962523" y="22052334"/>
            <a:ext cx="26426936" cy="593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85725" indent="-85725" algn="l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ko-KR" altLang="en-US" sz="6600" b="0" dirty="0" smtClean="0">
                <a:solidFill>
                  <a:schemeClr val="tx1"/>
                </a:solidFill>
                <a:latin typeface="Verdana" pitchFamily="34" charset="0"/>
              </a:rPr>
              <a:t>내용 </a:t>
            </a:r>
            <a:r>
              <a:rPr lang="en-US" altLang="ko-KR" sz="6600" b="0" dirty="0" smtClean="0">
                <a:solidFill>
                  <a:schemeClr val="tx1"/>
                </a:solidFill>
                <a:latin typeface="Verdana" pitchFamily="34" charset="0"/>
              </a:rPr>
              <a:t>1</a:t>
            </a:r>
          </a:p>
          <a:p>
            <a:pPr marL="85725" indent="-85725" algn="l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2</a:t>
            </a:r>
          </a:p>
          <a:p>
            <a:pPr marL="85725" indent="-85725" algn="l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3</a:t>
            </a:r>
          </a:p>
          <a:p>
            <a:pPr marL="85725" indent="-85725" algn="l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4</a:t>
            </a:r>
          </a:p>
          <a:p>
            <a:pPr marL="85725" indent="-85725" algn="l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ko-KR" altLang="en-US" sz="6600" b="0" dirty="0" smtClean="0">
                <a:solidFill>
                  <a:schemeClr val="tx1"/>
                </a:solidFill>
                <a:latin typeface="Verdana" pitchFamily="34" charset="0"/>
              </a:rPr>
              <a:t>내용 </a:t>
            </a:r>
            <a:r>
              <a:rPr lang="en-US" altLang="ko-KR" sz="6600" b="0" dirty="0" smtClean="0">
                <a:solidFill>
                  <a:schemeClr val="tx1"/>
                </a:solidFill>
                <a:latin typeface="Verdana" pitchFamily="34" charset="0"/>
              </a:rPr>
              <a:t>5</a:t>
            </a:r>
            <a:endParaRPr lang="en-US" altLang="ko-KR" sz="6600" b="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" name="Text Box 313"/>
          <p:cNvSpPr txBox="1">
            <a:spLocks noChangeArrowheads="1"/>
          </p:cNvSpPr>
          <p:nvPr/>
        </p:nvSpPr>
        <p:spPr bwMode="auto">
          <a:xfrm>
            <a:off x="1242443" y="30261246"/>
            <a:ext cx="3693703" cy="1518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52628" tIns="226314" rIns="452628" bIns="226314">
            <a:spAutoFit/>
          </a:bodyPr>
          <a:lstStyle/>
          <a:p>
            <a:r>
              <a:rPr lang="en-US" altLang="ko-KR" sz="6900" dirty="0" smtClean="0">
                <a:solidFill>
                  <a:srgbClr val="336600"/>
                </a:solidFill>
                <a:latin typeface="Verdana" pitchFamily="34" charset="0"/>
                <a:ea typeface="휴먼아미체" pitchFamily="18" charset="-127"/>
              </a:rPr>
              <a:t>Title 3</a:t>
            </a:r>
            <a:endParaRPr lang="en-US" altLang="ko-KR" sz="6900" dirty="0">
              <a:solidFill>
                <a:srgbClr val="336600"/>
              </a:solidFill>
              <a:latin typeface="Verdana" pitchFamily="34" charset="0"/>
              <a:ea typeface="휴먼아미체" pitchFamily="18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 bwMode="auto">
          <a:xfrm>
            <a:off x="1242443" y="31708115"/>
            <a:ext cx="27705133" cy="7338107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2628" tIns="226314" rIns="452628" bIns="226314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262"/>
          <p:cNvSpPr>
            <a:spLocks noChangeArrowheads="1"/>
          </p:cNvSpPr>
          <p:nvPr/>
        </p:nvSpPr>
        <p:spPr bwMode="auto">
          <a:xfrm>
            <a:off x="1962523" y="31917430"/>
            <a:ext cx="26426936" cy="593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85725" indent="-85725" algn="l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ko-KR" altLang="en-US" sz="6600" b="0" dirty="0" smtClean="0">
                <a:solidFill>
                  <a:schemeClr val="tx1"/>
                </a:solidFill>
                <a:latin typeface="Verdana" pitchFamily="34" charset="0"/>
              </a:rPr>
              <a:t>내용 </a:t>
            </a:r>
            <a:r>
              <a:rPr lang="en-US" altLang="ko-KR" sz="6600" b="0" dirty="0" smtClean="0">
                <a:solidFill>
                  <a:schemeClr val="tx1"/>
                </a:solidFill>
                <a:latin typeface="Verdana" pitchFamily="34" charset="0"/>
              </a:rPr>
              <a:t>1</a:t>
            </a:r>
          </a:p>
          <a:p>
            <a:pPr marL="85725" indent="-85725" algn="l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2</a:t>
            </a:r>
          </a:p>
          <a:p>
            <a:pPr marL="85725" indent="-85725" algn="l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3</a:t>
            </a:r>
          </a:p>
          <a:p>
            <a:pPr marL="85725" indent="-85725" algn="l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4</a:t>
            </a:r>
          </a:p>
          <a:p>
            <a:pPr marL="85725" indent="-85725" algn="l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ko-KR" altLang="en-US" sz="6600" b="0" dirty="0" smtClean="0">
                <a:solidFill>
                  <a:schemeClr val="tx1"/>
                </a:solidFill>
                <a:latin typeface="Verdana" pitchFamily="34" charset="0"/>
              </a:rPr>
              <a:t>내용 </a:t>
            </a:r>
            <a:r>
              <a:rPr lang="en-US" altLang="ko-KR" sz="6600" b="0" dirty="0" smtClean="0">
                <a:solidFill>
                  <a:schemeClr val="tx1"/>
                </a:solidFill>
                <a:latin typeface="Verdana" pitchFamily="34" charset="0"/>
              </a:rPr>
              <a:t>5</a:t>
            </a:r>
            <a:endParaRPr lang="en-US" altLang="ko-KR" sz="6600" b="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47</Words>
  <Application>Microsoft Office PowerPoint</Application>
  <PresentationFormat>사용자 지정</PresentationFormat>
  <Paragraphs>22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YOUNG</dc:creator>
  <cp:lastModifiedBy>YOUNG</cp:lastModifiedBy>
  <cp:revision>7</cp:revision>
  <dcterms:created xsi:type="dcterms:W3CDTF">2012-12-18T05:58:29Z</dcterms:created>
  <dcterms:modified xsi:type="dcterms:W3CDTF">2012-12-18T07:07:46Z</dcterms:modified>
</cp:coreProperties>
</file>