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0279975" cy="42808525"/>
  <p:notesSz cx="6858000" cy="9144000"/>
  <p:defaultTextStyle>
    <a:defPPr>
      <a:defRPr lang="ko-KR"/>
    </a:defPPr>
    <a:lvl1pPr marL="0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1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99CC"/>
    <a:srgbClr val="FF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6" d="100"/>
          <a:sy n="16" d="100"/>
        </p:scale>
        <p:origin x="-1554" y="-23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59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0" y="0"/>
            <a:ext cx="30279975" cy="5346478"/>
          </a:xfrm>
          <a:prstGeom prst="rect">
            <a:avLst/>
          </a:prstGeom>
          <a:solidFill>
            <a:srgbClr val="FFCCCC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52628" tIns="226314" rIns="452628" bIns="226314" anchor="ctr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0" y="5562502"/>
            <a:ext cx="30279975" cy="232527"/>
          </a:xfrm>
          <a:prstGeom prst="rect">
            <a:avLst/>
          </a:prstGeom>
          <a:solidFill>
            <a:srgbClr val="FFCCCC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452628" tIns="226314" rIns="452628" bIns="226314" anchor="ctr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2" descr="C:\Documents and Settings\user\바탕 화면\cup_signature(jpg)\cup_signature_1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863" y="41411400"/>
            <a:ext cx="8135356" cy="1269406"/>
          </a:xfrm>
          <a:prstGeom prst="rect">
            <a:avLst/>
          </a:prstGeom>
          <a:noFill/>
        </p:spPr>
      </p:pic>
      <p:grpSp>
        <p:nvGrpSpPr>
          <p:cNvPr id="32" name="그룹 31"/>
          <p:cNvGrpSpPr/>
          <p:nvPr userDrawn="1"/>
        </p:nvGrpSpPr>
        <p:grpSpPr>
          <a:xfrm>
            <a:off x="20252555" y="33933655"/>
            <a:ext cx="9573268" cy="8424936"/>
            <a:chOff x="6436755" y="4554709"/>
            <a:chExt cx="2660500" cy="2240575"/>
          </a:xfrm>
        </p:grpSpPr>
        <p:sp>
          <p:nvSpPr>
            <p:cNvPr id="33" name="타원 32"/>
            <p:cNvSpPr/>
            <p:nvPr/>
          </p:nvSpPr>
          <p:spPr bwMode="auto">
            <a:xfrm rot="1132548">
              <a:off x="8314394" y="6017859"/>
              <a:ext cx="729164" cy="74214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타원 33"/>
            <p:cNvSpPr/>
            <p:nvPr/>
          </p:nvSpPr>
          <p:spPr bwMode="auto">
            <a:xfrm rot="1132548">
              <a:off x="7247569" y="5821845"/>
              <a:ext cx="651237" cy="623099"/>
            </a:xfrm>
            <a:prstGeom prst="ellipse">
              <a:avLst/>
            </a:prstGeom>
            <a:solidFill>
              <a:srgbClr val="FF0000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타원 34"/>
            <p:cNvSpPr/>
            <p:nvPr/>
          </p:nvSpPr>
          <p:spPr bwMode="auto">
            <a:xfrm rot="1132548">
              <a:off x="6436755" y="6318579"/>
              <a:ext cx="466957" cy="476705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타원 35"/>
            <p:cNvSpPr/>
            <p:nvPr/>
          </p:nvSpPr>
          <p:spPr bwMode="auto">
            <a:xfrm rot="1132548">
              <a:off x="8088344" y="5503746"/>
              <a:ext cx="435437" cy="44306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7" name="타원 36"/>
            <p:cNvSpPr/>
            <p:nvPr/>
          </p:nvSpPr>
          <p:spPr bwMode="auto">
            <a:xfrm rot="1132548">
              <a:off x="7000395" y="5913834"/>
              <a:ext cx="127110" cy="129404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타원 37"/>
            <p:cNvSpPr/>
            <p:nvPr/>
          </p:nvSpPr>
          <p:spPr bwMode="auto">
            <a:xfrm rot="1132548">
              <a:off x="7363824" y="6432193"/>
              <a:ext cx="127110" cy="12940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타원 38"/>
            <p:cNvSpPr/>
            <p:nvPr/>
          </p:nvSpPr>
          <p:spPr bwMode="auto">
            <a:xfrm rot="1132548">
              <a:off x="7118990" y="6518442"/>
              <a:ext cx="192383" cy="19710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타원 39"/>
            <p:cNvSpPr/>
            <p:nvPr/>
          </p:nvSpPr>
          <p:spPr bwMode="auto">
            <a:xfrm rot="1132548">
              <a:off x="6824603" y="6131497"/>
              <a:ext cx="281451" cy="272540"/>
            </a:xfrm>
            <a:prstGeom prst="ellipse">
              <a:avLst/>
            </a:prstGeom>
            <a:solidFill>
              <a:schemeClr val="bg2">
                <a:lumMod val="50000"/>
                <a:alpha val="4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타원 40"/>
            <p:cNvSpPr/>
            <p:nvPr/>
          </p:nvSpPr>
          <p:spPr bwMode="auto">
            <a:xfrm rot="1132548">
              <a:off x="7943791" y="5745256"/>
              <a:ext cx="341822" cy="348792"/>
            </a:xfrm>
            <a:prstGeom prst="ellipse">
              <a:avLst/>
            </a:prstGeom>
            <a:solidFill>
              <a:schemeClr val="accent2">
                <a:alpha val="2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타원 41"/>
            <p:cNvSpPr/>
            <p:nvPr/>
          </p:nvSpPr>
          <p:spPr bwMode="auto">
            <a:xfrm rot="1132548">
              <a:off x="8444860" y="5712584"/>
              <a:ext cx="386022" cy="41306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  <a:alpha val="8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타원 42"/>
            <p:cNvSpPr/>
            <p:nvPr/>
          </p:nvSpPr>
          <p:spPr bwMode="auto">
            <a:xfrm rot="1132548">
              <a:off x="8037614" y="5277666"/>
              <a:ext cx="354345" cy="329193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타원 43"/>
            <p:cNvSpPr/>
            <p:nvPr/>
          </p:nvSpPr>
          <p:spPr bwMode="auto">
            <a:xfrm rot="1132548">
              <a:off x="8648464" y="5503724"/>
              <a:ext cx="435437" cy="443917"/>
            </a:xfrm>
            <a:prstGeom prst="ellipse">
              <a:avLst/>
            </a:prstGeom>
            <a:solidFill>
              <a:srgbClr val="FFC000">
                <a:alpha val="6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타원 44"/>
            <p:cNvSpPr/>
            <p:nvPr/>
          </p:nvSpPr>
          <p:spPr bwMode="auto">
            <a:xfrm rot="1132548">
              <a:off x="8625479" y="5279222"/>
              <a:ext cx="127110" cy="129404"/>
            </a:xfrm>
            <a:prstGeom prst="ellipse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타원 45"/>
            <p:cNvSpPr/>
            <p:nvPr/>
          </p:nvSpPr>
          <p:spPr bwMode="auto">
            <a:xfrm rot="1132548">
              <a:off x="8758010" y="4554709"/>
              <a:ext cx="339245" cy="345364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타원 46"/>
            <p:cNvSpPr/>
            <p:nvPr/>
          </p:nvSpPr>
          <p:spPr bwMode="auto">
            <a:xfrm rot="1132548">
              <a:off x="7612118" y="6123935"/>
              <a:ext cx="636566" cy="648533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3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타원 47"/>
            <p:cNvSpPr/>
            <p:nvPr/>
          </p:nvSpPr>
          <p:spPr bwMode="auto">
            <a:xfrm rot="1132548">
              <a:off x="8892707" y="5010937"/>
              <a:ext cx="126251" cy="129405"/>
            </a:xfrm>
            <a:prstGeom prst="ellipse">
              <a:avLst/>
            </a:prstGeom>
            <a:solidFill>
              <a:schemeClr val="accent2">
                <a:alpha val="1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타원 48"/>
            <p:cNvSpPr/>
            <p:nvPr userDrawn="1"/>
          </p:nvSpPr>
          <p:spPr bwMode="auto">
            <a:xfrm rot="1132548">
              <a:off x="8376378" y="4999691"/>
              <a:ext cx="435437" cy="443060"/>
            </a:xfrm>
            <a:prstGeom prst="ellipse">
              <a:avLst/>
            </a:prstGeom>
            <a:solidFill>
              <a:srgbClr val="FFFF00">
                <a:alpha val="3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0" name="Picture 2" descr="C:\Documents and Settings\user\바탕 화면\cup_emblem(jpg)\cup_emblem_2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355" y="718377"/>
            <a:ext cx="3836013" cy="38360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189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176431" rtl="0" eaLnBrk="1" latinLnBrk="1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1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1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1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1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1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1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4482803" y="737966"/>
            <a:ext cx="25149096" cy="171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2628" tIns="226314" rIns="452628" bIns="226314">
            <a:spAutoFit/>
          </a:bodyPr>
          <a:lstStyle/>
          <a:p>
            <a:pPr algn="ctr"/>
            <a:r>
              <a:rPr lang="en-US" altLang="ko-KR" b="1" dirty="0" smtClean="0">
                <a:latin typeface="Comic Sans MS" pitchFamily="66" charset="0"/>
              </a:rPr>
              <a:t>Title</a:t>
            </a:r>
            <a:endParaRPr lang="ko-KR" altLang="en-US" b="1" dirty="0">
              <a:latin typeface="Comic Sans MS" pitchFamily="66" charset="0"/>
            </a:endParaRPr>
          </a:p>
        </p:txBody>
      </p:sp>
      <p:sp>
        <p:nvSpPr>
          <p:cNvPr id="5" name="TextBox 11"/>
          <p:cNvSpPr txBox="1">
            <a:spLocks noChangeArrowheads="1"/>
          </p:cNvSpPr>
          <p:nvPr/>
        </p:nvSpPr>
        <p:spPr bwMode="auto">
          <a:xfrm>
            <a:off x="4482802" y="3549441"/>
            <a:ext cx="25149097" cy="136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2628" tIns="226314" rIns="452628" bIns="226314">
            <a:spAutoFit/>
          </a:bodyPr>
          <a:lstStyle/>
          <a:p>
            <a:pPr algn="ctr"/>
            <a:r>
              <a:rPr lang="en-US" altLang="ko-KR" sz="5900" b="1" dirty="0" smtClean="0">
                <a:latin typeface="Comic Sans MS" pitchFamily="66" charset="0"/>
              </a:rPr>
              <a:t>Author</a:t>
            </a:r>
            <a:endParaRPr lang="en-US" altLang="ko-KR" sz="5900" b="1" dirty="0">
              <a:latin typeface="Comic Sans MS" pitchFamily="66" charset="0"/>
            </a:endParaRPr>
          </a:p>
        </p:txBody>
      </p:sp>
      <p:sp>
        <p:nvSpPr>
          <p:cNvPr id="8" name="AutoShape 283"/>
          <p:cNvSpPr>
            <a:spLocks noChangeArrowheads="1"/>
          </p:cNvSpPr>
          <p:nvPr/>
        </p:nvSpPr>
        <p:spPr bwMode="auto">
          <a:xfrm>
            <a:off x="1170435" y="6138567"/>
            <a:ext cx="27849149" cy="4176464"/>
          </a:xfrm>
          <a:prstGeom prst="roundRect">
            <a:avLst>
              <a:gd name="adj" fmla="val 14703"/>
            </a:avLst>
          </a:prstGeom>
          <a:solidFill>
            <a:schemeClr val="accent4">
              <a:lumMod val="20000"/>
              <a:lumOff val="80000"/>
              <a:alpha val="70000"/>
            </a:schemeClr>
          </a:solidFill>
          <a:ln w="9525" algn="ctr">
            <a:noFill/>
            <a:round/>
            <a:headEnd/>
            <a:tailEnd/>
          </a:ln>
        </p:spPr>
        <p:txBody>
          <a:bodyPr wrap="none" lIns="452628" tIns="226314" rIns="452628" bIns="226314" anchor="ctr"/>
          <a:lstStyle/>
          <a:p>
            <a:pPr algn="just">
              <a:lnSpc>
                <a:spcPts val="9900"/>
              </a:lnSpc>
            </a:pPr>
            <a:r>
              <a:rPr lang="en-US" altLang="ko-KR" sz="5900" dirty="0" smtClean="0">
                <a:latin typeface="Verdana" pitchFamily="34" charset="0"/>
              </a:rPr>
              <a:t>abstract </a:t>
            </a:r>
            <a:endParaRPr lang="en-US" altLang="ko-KR" sz="5900" dirty="0" smtClean="0">
              <a:latin typeface="Verdana" pitchFamily="34" charset="0"/>
            </a:endParaRPr>
          </a:p>
          <a:p>
            <a:pPr algn="just">
              <a:lnSpc>
                <a:spcPts val="9900"/>
              </a:lnSpc>
            </a:pPr>
            <a:r>
              <a:rPr lang="ko-KR" altLang="en-US" sz="5900" dirty="0" smtClean="0">
                <a:latin typeface="Verdana" pitchFamily="34" charset="0"/>
              </a:rPr>
              <a:t>작성하는 내용에 맞게 크기와 개수를 조정해서 사용하세요</a:t>
            </a:r>
            <a:r>
              <a:rPr lang="en-US" altLang="ko-KR" sz="5900" dirty="0" smtClean="0">
                <a:latin typeface="Verdana" pitchFamily="34" charset="0"/>
              </a:rPr>
              <a:t>.</a:t>
            </a:r>
            <a:endParaRPr lang="ko-KR" altLang="ko-KR" sz="5900" dirty="0">
              <a:latin typeface="Verdana" pitchFamily="34" charset="0"/>
            </a:endParaRPr>
          </a:p>
        </p:txBody>
      </p:sp>
      <p:sp>
        <p:nvSpPr>
          <p:cNvPr id="9" name="Text Box 313"/>
          <p:cNvSpPr txBox="1">
            <a:spLocks noChangeArrowheads="1"/>
          </p:cNvSpPr>
          <p:nvPr/>
        </p:nvSpPr>
        <p:spPr bwMode="auto">
          <a:xfrm>
            <a:off x="1242443" y="10596353"/>
            <a:ext cx="3693703" cy="1518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2628" tIns="226314" rIns="452628" bIns="226314">
            <a:spAutoFit/>
          </a:bodyPr>
          <a:lstStyle/>
          <a:p>
            <a:r>
              <a:rPr lang="en-US" altLang="ko-KR" sz="6900" dirty="0" smtClean="0">
                <a:solidFill>
                  <a:srgbClr val="660066"/>
                </a:solidFill>
                <a:latin typeface="Verdana" pitchFamily="34" charset="0"/>
                <a:ea typeface="휴먼아미체" pitchFamily="18" charset="-127"/>
              </a:rPr>
              <a:t>Title </a:t>
            </a:r>
            <a:r>
              <a:rPr lang="en-US" altLang="ko-KR" sz="6900" dirty="0" smtClean="0">
                <a:solidFill>
                  <a:srgbClr val="660066"/>
                </a:solidFill>
                <a:latin typeface="Verdana" pitchFamily="34" charset="0"/>
                <a:ea typeface="휴먼아미체" pitchFamily="18" charset="-127"/>
              </a:rPr>
              <a:t>1</a:t>
            </a:r>
            <a:endParaRPr lang="en-US" altLang="ko-KR" sz="6900" dirty="0">
              <a:solidFill>
                <a:srgbClr val="660066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 bwMode="auto">
          <a:xfrm>
            <a:off x="1242443" y="12187238"/>
            <a:ext cx="27705133" cy="741682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2628" tIns="226314" rIns="452628" bIns="226314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262"/>
          <p:cNvSpPr>
            <a:spLocks noChangeArrowheads="1"/>
          </p:cNvSpPr>
          <p:nvPr/>
        </p:nvSpPr>
        <p:spPr bwMode="auto">
          <a:xfrm>
            <a:off x="1962523" y="12396553"/>
            <a:ext cx="26426936" cy="710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1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2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3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4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5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6</a:t>
            </a:r>
            <a:endParaRPr lang="en-US" altLang="ko-KR" sz="6600" b="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9" name="Text Box 313"/>
          <p:cNvSpPr txBox="1">
            <a:spLocks noChangeArrowheads="1"/>
          </p:cNvSpPr>
          <p:nvPr/>
        </p:nvSpPr>
        <p:spPr bwMode="auto">
          <a:xfrm>
            <a:off x="1260390" y="20166708"/>
            <a:ext cx="3693703" cy="1518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2628" tIns="226314" rIns="452628" bIns="226314">
            <a:spAutoFit/>
          </a:bodyPr>
          <a:lstStyle/>
          <a:p>
            <a:r>
              <a:rPr lang="en-US" altLang="ko-KR" sz="6900" dirty="0" smtClean="0">
                <a:solidFill>
                  <a:srgbClr val="660066"/>
                </a:solidFill>
                <a:latin typeface="Verdana" pitchFamily="34" charset="0"/>
                <a:ea typeface="휴먼아미체" pitchFamily="18" charset="-127"/>
              </a:rPr>
              <a:t>Title 2</a:t>
            </a:r>
            <a:endParaRPr lang="en-US" altLang="ko-KR" sz="6900" dirty="0">
              <a:solidFill>
                <a:srgbClr val="660066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 bwMode="auto">
          <a:xfrm>
            <a:off x="1260390" y="21757593"/>
            <a:ext cx="27705133" cy="741682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2628" tIns="226314" rIns="452628" bIns="226314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62"/>
          <p:cNvSpPr>
            <a:spLocks noChangeArrowheads="1"/>
          </p:cNvSpPr>
          <p:nvPr/>
        </p:nvSpPr>
        <p:spPr bwMode="auto">
          <a:xfrm>
            <a:off x="1980470" y="21966908"/>
            <a:ext cx="26426936" cy="710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1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2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3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4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5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6</a:t>
            </a:r>
            <a:endParaRPr lang="en-US" altLang="ko-KR" sz="6600" b="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2" name="Text Box 313"/>
          <p:cNvSpPr txBox="1">
            <a:spLocks noChangeArrowheads="1"/>
          </p:cNvSpPr>
          <p:nvPr/>
        </p:nvSpPr>
        <p:spPr bwMode="auto">
          <a:xfrm>
            <a:off x="1170435" y="29966505"/>
            <a:ext cx="3693703" cy="15188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452628" tIns="226314" rIns="452628" bIns="226314">
            <a:spAutoFit/>
          </a:bodyPr>
          <a:lstStyle/>
          <a:p>
            <a:r>
              <a:rPr lang="en-US" altLang="ko-KR" sz="6900" dirty="0" smtClean="0">
                <a:solidFill>
                  <a:srgbClr val="660066"/>
                </a:solidFill>
                <a:latin typeface="Verdana" pitchFamily="34" charset="0"/>
                <a:ea typeface="휴먼아미체" pitchFamily="18" charset="-127"/>
              </a:rPr>
              <a:t>Title 3</a:t>
            </a:r>
            <a:endParaRPr lang="en-US" altLang="ko-KR" sz="6900" dirty="0">
              <a:solidFill>
                <a:srgbClr val="660066"/>
              </a:solidFill>
              <a:latin typeface="Verdana" pitchFamily="34" charset="0"/>
              <a:ea typeface="휴먼아미체" pitchFamily="18" charset="-127"/>
            </a:endParaRPr>
          </a:p>
        </p:txBody>
      </p:sp>
      <p:sp>
        <p:nvSpPr>
          <p:cNvPr id="23" name="모서리가 둥근 직사각형 22"/>
          <p:cNvSpPr/>
          <p:nvPr/>
        </p:nvSpPr>
        <p:spPr bwMode="auto">
          <a:xfrm>
            <a:off x="1170435" y="31557390"/>
            <a:ext cx="27705133" cy="7416824"/>
          </a:xfrm>
          <a:prstGeom prst="roundRect">
            <a:avLst>
              <a:gd name="adj" fmla="val 621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52628" tIns="226314" rIns="452628" bIns="226314"/>
          <a:lstStyle/>
          <a:p>
            <a:pPr>
              <a:defRPr/>
            </a:pPr>
            <a:endParaRPr lang="ko-KR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62"/>
          <p:cNvSpPr>
            <a:spLocks noChangeArrowheads="1"/>
          </p:cNvSpPr>
          <p:nvPr/>
        </p:nvSpPr>
        <p:spPr bwMode="auto">
          <a:xfrm>
            <a:off x="1890515" y="31766705"/>
            <a:ext cx="26426936" cy="710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1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2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3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4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b="0" dirty="0" smtClean="0">
                <a:solidFill>
                  <a:schemeClr val="tx1"/>
                </a:solidFill>
                <a:latin typeface="Verdana" pitchFamily="34" charset="0"/>
              </a:rPr>
              <a:t>내용 </a:t>
            </a:r>
            <a:r>
              <a:rPr lang="en-US" altLang="ko-KR" sz="6600" b="0" dirty="0" smtClean="0">
                <a:solidFill>
                  <a:schemeClr val="tx1"/>
                </a:solidFill>
                <a:latin typeface="Verdana" pitchFamily="34" charset="0"/>
              </a:rPr>
              <a:t>5</a:t>
            </a:r>
          </a:p>
          <a:p>
            <a:pPr marL="85725" indent="-85725" algn="l">
              <a:lnSpc>
                <a:spcPct val="115000"/>
              </a:lnSpc>
              <a:buClr>
                <a:srgbClr val="660066"/>
              </a:buClr>
              <a:buFont typeface="Wingdings" pitchFamily="2" charset="2"/>
              <a:buChar char="§"/>
            </a:pPr>
            <a:r>
              <a:rPr lang="ko-KR" altLang="en-US" sz="6600" dirty="0" smtClean="0">
                <a:latin typeface="Verdana" pitchFamily="34" charset="0"/>
              </a:rPr>
              <a:t>내용 </a:t>
            </a:r>
            <a:r>
              <a:rPr lang="en-US" altLang="ko-KR" sz="6600" dirty="0" smtClean="0">
                <a:latin typeface="Verdana" pitchFamily="34" charset="0"/>
              </a:rPr>
              <a:t>6</a:t>
            </a:r>
            <a:endParaRPr lang="en-US" altLang="ko-KR" sz="6600" b="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3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53</Words>
  <Application>Microsoft Office PowerPoint</Application>
  <PresentationFormat>사용자 지정</PresentationFormat>
  <Paragraphs>25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YOUNG</dc:creator>
  <cp:lastModifiedBy>YOUNG</cp:lastModifiedBy>
  <cp:revision>8</cp:revision>
  <dcterms:created xsi:type="dcterms:W3CDTF">2012-12-18T05:58:29Z</dcterms:created>
  <dcterms:modified xsi:type="dcterms:W3CDTF">2012-12-18T07:06:46Z</dcterms:modified>
</cp:coreProperties>
</file>