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A0A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320480" cy="292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3451448"/>
            <a:ext cx="7772400" cy="1326009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891608"/>
            <a:ext cx="6368752" cy="11296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2050" name="Picture 2" descr="C:\Documents and Settings\user\바탕 화면\cup_signature(jpg)\cup_signature_16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48680"/>
            <a:ext cx="2973127" cy="20882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850106"/>
          </a:xfrm>
        </p:spPr>
        <p:txBody>
          <a:bodyPr>
            <a:normAutofit/>
          </a:bodyPr>
          <a:lstStyle>
            <a:lvl1pPr algn="l">
              <a:defRPr sz="400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6672"/>
            <a:ext cx="75062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 userDrawn="1"/>
        </p:nvSpPr>
        <p:spPr>
          <a:xfrm>
            <a:off x="0" y="1124744"/>
            <a:ext cx="9144000" cy="45719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46000">
                <a:srgbClr val="FF0066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4" descr="C:\Documents and Settings\user\바탕 화면\cup_signature(jpg)\cup_signature_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453336"/>
            <a:ext cx="1627036" cy="2538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5</cp:revision>
  <dcterms:created xsi:type="dcterms:W3CDTF">2006-10-05T04:04:58Z</dcterms:created>
  <dcterms:modified xsi:type="dcterms:W3CDTF">2012-12-18T06:33:34Z</dcterms:modified>
</cp:coreProperties>
</file>