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embedTrueTypeFonts="1" saveSubsetFonts="1">
  <p:sldMasterIdLst>
    <p:sldMasterId id="2147483648" r:id="rId1"/>
  </p:sldMasterIdLst>
  <p:notesMasterIdLst>
    <p:notesMasterId r:id="rId4"/>
  </p:notesMasterIdLst>
  <p:sldIdLst>
    <p:sldId id="308" r:id="rId2"/>
    <p:sldId id="307" r:id="rId3"/>
  </p:sldIdLst>
  <p:sldSz cx="9144000" cy="6858000" type="screen4x3"/>
  <p:notesSz cx="6858000" cy="9144000"/>
  <p:embeddedFontLst>
    <p:embeddedFont>
      <p:font typeface="Rix고딕 M" pitchFamily="18" charset="-127"/>
      <p:regular r:id="rId5"/>
    </p:embeddedFont>
    <p:embeddedFont>
      <p:font typeface="-윤고딕140" pitchFamily="18" charset="-127"/>
      <p:regular r:id="rId6"/>
    </p:embeddedFont>
    <p:embeddedFont>
      <p:font typeface="Josefin Sans Std" charset="0"/>
      <p:regular r:id="rId7"/>
    </p:embeddedFont>
  </p:embeddedFontLst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305E1E"/>
    <a:srgbClr val="9AC248"/>
    <a:srgbClr val="418369"/>
    <a:srgbClr val="99C590"/>
    <a:srgbClr val="C9DA96"/>
    <a:srgbClr val="60BB3B"/>
    <a:srgbClr val="0066FF"/>
    <a:srgbClr val="005A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570" autoAdjust="0"/>
  </p:normalViewPr>
  <p:slideViewPr>
    <p:cSldViewPr>
      <p:cViewPr varScale="1">
        <p:scale>
          <a:sx n="98" d="100"/>
          <a:sy n="98" d="100"/>
        </p:scale>
        <p:origin x="-108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ableStyles" Target="tableStyles.xml"/><Relationship Id="rId5" Type="http://schemas.openxmlformats.org/officeDocument/2006/relationships/font" Target="fonts/font1.fntdata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dirty="0">
                <a:latin typeface="Rix고딕 M" pitchFamily="18" charset="-127"/>
                <a:ea typeface="Rix고딕 M" pitchFamily="18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Rix고딕 M" pitchFamily="18" charset="-127"/>
                <a:ea typeface="Rix고딕 M" pitchFamily="18" charset="-127"/>
              </a:defRPr>
            </a:lvl1pPr>
          </a:lstStyle>
          <a:p>
            <a:pPr>
              <a:defRPr/>
            </a:pPr>
            <a:fld id="{F806B0A8-26BD-4364-88CF-0A05EDD6CCBF}" type="datetimeFigureOut">
              <a:rPr lang="ko-KR" altLang="en-US"/>
              <a:pPr>
                <a:defRPr/>
              </a:pPr>
              <a:t>2012-09-13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  <a:endParaRPr lang="ko-KR" altLang="en-US" noProof="0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dirty="0">
                <a:latin typeface="Rix고딕 M" pitchFamily="18" charset="-127"/>
                <a:ea typeface="Rix고딕 M" pitchFamily="18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Rix고딕 M" pitchFamily="18" charset="-127"/>
                <a:ea typeface="Rix고딕 M" pitchFamily="18" charset="-127"/>
              </a:defRPr>
            </a:lvl1pPr>
          </a:lstStyle>
          <a:p>
            <a:pPr>
              <a:defRPr/>
            </a:pPr>
            <a:fld id="{C94A8C33-3270-4124-8311-E754765CF64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Rix고딕 M" pitchFamily="18" charset="-127"/>
        <a:ea typeface="Rix고딕 M" pitchFamily="18" charset="-127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Rix고딕 M" pitchFamily="18" charset="-127"/>
        <a:ea typeface="Rix고딕 M" pitchFamily="18" charset="-127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Rix고딕 M" pitchFamily="18" charset="-127"/>
        <a:ea typeface="Rix고딕 M" pitchFamily="18" charset="-127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Rix고딕 M" pitchFamily="18" charset="-127"/>
        <a:ea typeface="Rix고딕 M" pitchFamily="18" charset="-127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Rix고딕 M" pitchFamily="18" charset="-127"/>
        <a:ea typeface="Rix고딕 M" pitchFamily="18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gradFill flip="none" rotWithShape="1">
          <a:gsLst>
            <a:gs pos="24000">
              <a:srgbClr val="92D050">
                <a:alpha val="87000"/>
              </a:srgbClr>
            </a:gs>
            <a:gs pos="21000">
              <a:srgbClr val="92D050">
                <a:alpha val="8700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571472" y="2571744"/>
            <a:ext cx="8001056" cy="1588"/>
          </a:xfrm>
          <a:prstGeom prst="line">
            <a:avLst/>
          </a:prstGeom>
          <a:ln>
            <a:gradFill>
              <a:gsLst>
                <a:gs pos="0">
                  <a:schemeClr val="bg1">
                    <a:alpha val="0"/>
                  </a:schemeClr>
                </a:gs>
                <a:gs pos="20000">
                  <a:schemeClr val="bg1"/>
                </a:gs>
                <a:gs pos="80000">
                  <a:schemeClr val="bg1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C:\Documents and Settings\user\바탕 화면\cup_signature(jpg)\cup_signature_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588" y="6308725"/>
            <a:ext cx="275431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6120680" cy="1008112"/>
          </a:xfrm>
        </p:spPr>
        <p:txBody>
          <a:bodyPr>
            <a:noAutofit/>
          </a:bodyPr>
          <a:lstStyle>
            <a:lvl1pPr>
              <a:defRPr kumimoji="0" lang="ko-KR" altLang="en-US" sz="4400" b="0" i="0" u="none" strike="noStrike" kern="1200" cap="none" spc="0" normalizeH="0" baseline="0" noProof="0" dirty="0">
                <a:ln>
                  <a:solidFill>
                    <a:schemeClr val="bg1">
                      <a:alpha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Rix고딕 M" pitchFamily="18" charset="-127"/>
                <a:ea typeface="Rix고딕 M" pitchFamily="18" charset="-127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779912" y="2636912"/>
            <a:ext cx="4600600" cy="11521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Rix고딕 M" pitchFamily="18" charset="-127"/>
                <a:ea typeface="Rix고딕 M" pitchFamily="18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214282" y="1000108"/>
            <a:ext cx="8715404" cy="1588"/>
          </a:xfrm>
          <a:prstGeom prst="line">
            <a:avLst/>
          </a:prstGeom>
          <a:ln>
            <a:gradFill>
              <a:gsLst>
                <a:gs pos="0">
                  <a:srgbClr val="9AC248"/>
                </a:gs>
                <a:gs pos="20000">
                  <a:srgbClr val="9AC248"/>
                </a:gs>
                <a:gs pos="60000">
                  <a:srgbClr val="305E1E"/>
                </a:gs>
                <a:gs pos="100000">
                  <a:srgbClr val="9AC248">
                    <a:alpha val="0"/>
                  </a:srgb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내용 개체 틀 2"/>
          <p:cNvSpPr txBox="1">
            <a:spLocks/>
          </p:cNvSpPr>
          <p:nvPr/>
        </p:nvSpPr>
        <p:spPr>
          <a:xfrm>
            <a:off x="6143636" y="6416696"/>
            <a:ext cx="2941658" cy="428628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/>
          <a:p>
            <a:pPr marL="342900" indent="-342900"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kumimoji="0" lang="en-US" altLang="ko-KR" sz="1600" b="1" dirty="0">
                <a:ln>
                  <a:solidFill>
                    <a:schemeClr val="bg1">
                      <a:lumMod val="95000"/>
                      <a:alpha val="40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sefin Sans Std" pitchFamily="2" charset="0"/>
                <a:ea typeface="Rix고딕 M" pitchFamily="18" charset="-127"/>
              </a:rPr>
              <a:t>CATHOLIC UNIVERSITY OF PUSAN</a:t>
            </a:r>
            <a:endParaRPr kumimoji="0" lang="en-US" altLang="ko-KR" sz="1600" b="1" dirty="0">
              <a:ln>
                <a:solidFill>
                  <a:schemeClr val="bg1">
                    <a:alpha val="4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sefin Sans Std" pitchFamily="2" charset="0"/>
              <a:ea typeface="Rix고딕 M" pitchFamily="18" charset="-127"/>
            </a:endParaRPr>
          </a:p>
        </p:txBody>
      </p:sp>
      <p:pic>
        <p:nvPicPr>
          <p:cNvPr id="6" name="Picture 2" descr="C:\Documents and Settings\user\바탕 화면\cup_emblem(jpg)\cup_emblem_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00391" y="260648"/>
            <a:ext cx="64950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06090"/>
          </a:xfrm>
        </p:spPr>
        <p:txBody>
          <a:bodyPr/>
          <a:lstStyle>
            <a:lvl1pPr>
              <a:defRPr>
                <a:latin typeface="Rix고딕 M" pitchFamily="18" charset="-127"/>
                <a:ea typeface="Rix고딕 M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/>
          <a:lstStyle>
            <a:lvl1pPr>
              <a:defRPr>
                <a:latin typeface="Rix고딕 M" pitchFamily="18" charset="-127"/>
                <a:ea typeface="Rix고딕 M" pitchFamily="18" charset="-127"/>
              </a:defRPr>
            </a:lvl1pPr>
            <a:lvl2pPr>
              <a:defRPr>
                <a:latin typeface="Rix고딕 M" pitchFamily="18" charset="-127"/>
                <a:ea typeface="Rix고딕 M" pitchFamily="18" charset="-127"/>
              </a:defRPr>
            </a:lvl2pPr>
            <a:lvl3pPr>
              <a:defRPr>
                <a:latin typeface="Rix고딕 M" pitchFamily="18" charset="-127"/>
                <a:ea typeface="Rix고딕 M" pitchFamily="18" charset="-127"/>
              </a:defRPr>
            </a:lvl3pPr>
            <a:lvl4pPr>
              <a:defRPr>
                <a:latin typeface="Rix고딕 M" pitchFamily="18" charset="-127"/>
                <a:ea typeface="Rix고딕 M" pitchFamily="18" charset="-127"/>
              </a:defRPr>
            </a:lvl4pPr>
            <a:lvl5pPr>
              <a:defRPr>
                <a:latin typeface="Rix고딕 M" pitchFamily="18" charset="-127"/>
                <a:ea typeface="Rix고딕 M" pitchFamily="18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0"/>
          </p:nvPr>
        </p:nvSpPr>
        <p:spPr>
          <a:xfrm>
            <a:off x="3505200" y="6434138"/>
            <a:ext cx="2133600" cy="365125"/>
          </a:xfrm>
        </p:spPr>
        <p:txBody>
          <a:bodyPr/>
          <a:lstStyle>
            <a:lvl1pPr algn="ctr">
              <a:defRPr smtClean="0">
                <a:ln>
                  <a:solidFill>
                    <a:schemeClr val="bg1">
                      <a:alpha val="40000"/>
                    </a:schemeClr>
                  </a:solidFill>
                </a:ln>
                <a:solidFill>
                  <a:schemeClr val="bg1"/>
                </a:solidFill>
                <a:latin typeface="Rix고딕 M" pitchFamily="18" charset="-127"/>
                <a:ea typeface="Rix고딕 M" pitchFamily="18" charset="-127"/>
              </a:defRPr>
            </a:lvl1pPr>
          </a:lstStyle>
          <a:p>
            <a:pPr>
              <a:defRPr/>
            </a:pPr>
            <a:fld id="{DF85AC1D-73D7-46D1-A2CD-236DA2B4DDA7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>
                    <a:tint val="75000"/>
                  </a:schemeClr>
                </a:solidFill>
                <a:latin typeface="Rix고딕 M" pitchFamily="18" charset="-127"/>
                <a:ea typeface="Rix고딕 M" pitchFamily="18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>
                    <a:tint val="75000"/>
                  </a:schemeClr>
                </a:solidFill>
                <a:latin typeface="Rix고딕 M" pitchFamily="18" charset="-127"/>
                <a:ea typeface="Rix고딕 M" pitchFamily="18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Rix고딕 M" pitchFamily="18" charset="-127"/>
                <a:ea typeface="Rix고딕 M" pitchFamily="18" charset="-127"/>
              </a:defRPr>
            </a:lvl1pPr>
          </a:lstStyle>
          <a:p>
            <a:pPr>
              <a:defRPr/>
            </a:pPr>
            <a:fld id="{A61FE341-3CDC-4AD8-9BAE-14A18A88B077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hf hdr="0" ftr="0" dt="0"/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Rix고딕 M" pitchFamily="18" charset="-127"/>
          <a:ea typeface="Rix고딕 M" pitchFamily="18" charset="-127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Rix고딕 M" pitchFamily="18" charset="-127"/>
          <a:ea typeface="Rix고딕 M" pitchFamily="18" charset="-127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Rix고딕 M" pitchFamily="18" charset="-127"/>
          <a:ea typeface="Rix고딕 M" pitchFamily="18" charset="-127"/>
          <a:cs typeface="+mn-cs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Rix고딕 M" pitchFamily="18" charset="-127"/>
          <a:ea typeface="Rix고딕 M" pitchFamily="18" charset="-127"/>
          <a:cs typeface="+mn-cs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Rix고딕 M" pitchFamily="18" charset="-127"/>
          <a:ea typeface="Rix고딕 M" pitchFamily="18" charset="-127"/>
          <a:cs typeface="+mn-cs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Rix고딕 M" pitchFamily="18" charset="-127"/>
          <a:ea typeface="Rix고딕 M" pitchFamily="18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실무</a:t>
            </a:r>
            <a:r>
              <a:rPr lang="en-US" altLang="ko-KR" dirty="0" smtClean="0"/>
              <a:t> </a:t>
            </a:r>
            <a:r>
              <a:rPr lang="ko-KR" altLang="en-US" dirty="0" smtClean="0"/>
              <a:t>프로젝트</a:t>
            </a:r>
            <a:endParaRPr lang="ko-KR" altLang="en-US" dirty="0"/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제 </a:t>
            </a:r>
            <a:r>
              <a:rPr lang="en-US" altLang="ko-KR" dirty="0" smtClean="0"/>
              <a:t>1</a:t>
            </a:r>
            <a:r>
              <a:rPr lang="ko-KR" altLang="en-US" dirty="0" smtClean="0"/>
              <a:t>차 제안서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294967295"/>
          </p:nvPr>
        </p:nvSpPr>
        <p:spPr>
          <a:xfrm>
            <a:off x="0" y="6434138"/>
            <a:ext cx="2133600" cy="365125"/>
          </a:xfrm>
        </p:spPr>
        <p:txBody>
          <a:bodyPr/>
          <a:lstStyle/>
          <a:p>
            <a:pPr>
              <a:defRPr/>
            </a:pPr>
            <a:fld id="{DF85AC1D-73D7-46D1-A2CD-236DA2B4DDA7}" type="slidenum">
              <a:rPr lang="ko-KR" altLang="en-US" smtClean="0"/>
              <a:pPr>
                <a:defRPr/>
              </a:pPr>
              <a:t>0</a:t>
            </a:fld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78098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ko-KR" altLang="en-US" sz="3600" dirty="0" smtClean="0">
                <a:ln>
                  <a:solidFill>
                    <a:schemeClr val="tx1">
                      <a:lumMod val="75000"/>
                      <a:lumOff val="25000"/>
                      <a:alpha val="40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-윤고딕140" pitchFamily="18" charset="-127"/>
                <a:ea typeface="-윤고딕140" pitchFamily="18" charset="-127"/>
              </a:rPr>
              <a:t>제안배경</a:t>
            </a:r>
            <a:endParaRPr lang="ko-KR" altLang="en-US" sz="1800" dirty="0">
              <a:ln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10" name="내용 개체 틀 9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r>
              <a:rPr lang="en-US" altLang="ko-KR" dirty="0" smtClean="0"/>
              <a:t>1</a:t>
            </a:r>
          </a:p>
          <a:p>
            <a:pPr lvl="1"/>
            <a:r>
              <a:rPr lang="en-US" altLang="ko-KR" dirty="0" smtClean="0"/>
              <a:t>2</a:t>
            </a:r>
          </a:p>
          <a:p>
            <a:pPr lvl="2"/>
            <a:r>
              <a:rPr lang="en-US" altLang="ko-KR" dirty="0" smtClean="0"/>
              <a:t>3</a:t>
            </a:r>
          </a:p>
          <a:p>
            <a:pPr lvl="2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19" name="슬라이드 번호 개체 틀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56B378-EA35-428E-A902-141479B8441B}" type="slidenum">
              <a:rPr lang="ko-KR" altLang="en-US"/>
              <a:pPr>
                <a:defRPr/>
              </a:pPr>
              <a:t>1</a:t>
            </a:fld>
            <a:endParaRPr lang="ko-KR" altLang="en-US" dirty="0"/>
          </a:p>
        </p:txBody>
      </p:sp>
      <p:cxnSp>
        <p:nvCxnSpPr>
          <p:cNvPr id="26" name="직선 연결선 25"/>
          <p:cNvCxnSpPr/>
          <p:nvPr/>
        </p:nvCxnSpPr>
        <p:spPr>
          <a:xfrm>
            <a:off x="214282" y="1000108"/>
            <a:ext cx="8715404" cy="1588"/>
          </a:xfrm>
          <a:prstGeom prst="line">
            <a:avLst/>
          </a:prstGeom>
          <a:ln>
            <a:gradFill>
              <a:gsLst>
                <a:gs pos="0">
                  <a:srgbClr val="9AC248"/>
                </a:gs>
                <a:gs pos="20000">
                  <a:srgbClr val="9AC248"/>
                </a:gs>
                <a:gs pos="60000">
                  <a:srgbClr val="305E1E"/>
                </a:gs>
                <a:gs pos="100000">
                  <a:srgbClr val="9AC248">
                    <a:alpha val="0"/>
                  </a:srgb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 descr="D:\Daum 클라우드\이미지\도서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4267200"/>
            <a:ext cx="4238625" cy="18049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Green3</Template>
  <TotalTime>23</TotalTime>
  <Words>12</Words>
  <Application>Microsoft Office PowerPoint</Application>
  <PresentationFormat>화면 슬라이드 쇼(4:3)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Arial</vt:lpstr>
      <vt:lpstr>Rix고딕 M</vt:lpstr>
      <vt:lpstr>굴림</vt:lpstr>
      <vt:lpstr>-윤고딕140</vt:lpstr>
      <vt:lpstr>Josefin Sans Std</vt:lpstr>
      <vt:lpstr>Green3</vt:lpstr>
      <vt:lpstr>실무 프로젝트</vt:lpstr>
      <vt:lpstr>제안배경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실무 프로젝트</dc:title>
  <dc:creator>Your User Name</dc:creator>
  <cp:lastModifiedBy>Your User Name</cp:lastModifiedBy>
  <cp:revision>3</cp:revision>
  <dcterms:created xsi:type="dcterms:W3CDTF">2012-09-13T06:44:19Z</dcterms:created>
  <dcterms:modified xsi:type="dcterms:W3CDTF">2012-09-13T07:08:15Z</dcterms:modified>
</cp:coreProperties>
</file>