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0066"/>
    <a:srgbClr val="777777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83768" y="2348880"/>
            <a:ext cx="5760640" cy="1730623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120680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94448" y="1268760"/>
            <a:ext cx="8964488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user\바탕 화면\cup_emblem(jpg)\cup_emblem_1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677" y="6186570"/>
            <a:ext cx="504056" cy="50405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5337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82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6" descr="C:\Documents and Settings\user\바탕 화면\cup_emblem(jpg)\cup_emblem_10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6237312"/>
            <a:ext cx="468560" cy="4685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6</cp:revision>
  <dcterms:created xsi:type="dcterms:W3CDTF">2006-10-05T04:04:58Z</dcterms:created>
  <dcterms:modified xsi:type="dcterms:W3CDTF">2012-12-18T05:17:48Z</dcterms:modified>
</cp:coreProperties>
</file>