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44D"/>
    <a:srgbClr val="0000CC"/>
    <a:srgbClr val="99FF66"/>
    <a:srgbClr val="CCFFCC"/>
    <a:srgbClr val="000099"/>
    <a:srgbClr val="008000"/>
    <a:srgbClr val="11DFBD"/>
    <a:srgbClr val="09CDE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Picture 3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420888"/>
            <a:ext cx="1728192" cy="17281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08서울남산체 EB" pitchFamily="18" charset="-127"/>
                <a:ea typeface="08서울남산체 EB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8748464" y="0"/>
            <a:ext cx="395536" cy="6858000"/>
          </a:xfrm>
          <a:prstGeom prst="rect">
            <a:avLst/>
          </a:prstGeom>
          <a:solidFill>
            <a:srgbClr val="CC344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C:\Documents and Settings\user\바탕 화면\cup_signature(jpg)\cup_signature_9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48464" y="2469207"/>
            <a:ext cx="374270" cy="2331548"/>
          </a:xfrm>
          <a:prstGeom prst="rect">
            <a:avLst/>
          </a:prstGeom>
          <a:noFill/>
        </p:spPr>
      </p:pic>
      <p:pic>
        <p:nvPicPr>
          <p:cNvPr id="11" name="Picture 2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520" y="6309320"/>
            <a:ext cx="402307" cy="402307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 userDrawn="1"/>
        </p:nvSpPr>
        <p:spPr>
          <a:xfrm>
            <a:off x="394346" y="980728"/>
            <a:ext cx="8352928" cy="45719"/>
          </a:xfrm>
          <a:prstGeom prst="rect">
            <a:avLst/>
          </a:prstGeom>
          <a:solidFill>
            <a:srgbClr val="CC344D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     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학  과 </a:t>
            </a:r>
            <a:r>
              <a:rPr lang="en-US" altLang="ko-KR" dirty="0" smtClean="0"/>
              <a:t>:                </a:t>
            </a:r>
            <a:r>
              <a:rPr lang="ko-KR" altLang="en-US" dirty="0" smtClean="0"/>
              <a:t>학  번 </a:t>
            </a:r>
            <a:r>
              <a:rPr lang="en-US" altLang="ko-KR" dirty="0" smtClean="0"/>
              <a:t>:              </a:t>
            </a:r>
            <a:r>
              <a:rPr lang="ko-KR" altLang="en-US" dirty="0" smtClean="0"/>
              <a:t>이   </a:t>
            </a:r>
            <a:r>
              <a:rPr lang="ko-KR" altLang="en-US" dirty="0" err="1" smtClean="0"/>
              <a:t>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96752"/>
            <a:ext cx="7520940" cy="3579849"/>
          </a:xfrm>
        </p:spPr>
        <p:txBody>
          <a:bodyPr/>
          <a:lstStyle/>
          <a:p>
            <a:r>
              <a:rPr lang="ko-KR" altLang="en-US" dirty="0" smtClean="0"/>
              <a:t>가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나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내    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    용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88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각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각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22</Words>
  <Application>Microsoft Office PowerPoint</Application>
  <PresentationFormat>화면 슬라이드 쇼(4:3)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각</vt:lpstr>
      <vt:lpstr>제     목</vt:lpstr>
      <vt:lpstr>목차</vt:lpstr>
      <vt:lpstr>내    용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Microsoft Corporation</dc:creator>
  <cp:lastModifiedBy>기초교양</cp:lastModifiedBy>
  <cp:revision>9</cp:revision>
  <dcterms:created xsi:type="dcterms:W3CDTF">2006-10-05T04:04:58Z</dcterms:created>
  <dcterms:modified xsi:type="dcterms:W3CDTF">2015-04-09T01:51:27Z</dcterms:modified>
</cp:coreProperties>
</file>