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42"/>
    <a:srgbClr val="BC004C"/>
    <a:srgbClr val="E6005D"/>
    <a:srgbClr val="0000CC"/>
    <a:srgbClr val="99FF66"/>
    <a:srgbClr val="CCFFCC"/>
    <a:srgbClr val="000099"/>
    <a:srgbClr val="008000"/>
    <a:srgbClr val="11DFBD"/>
    <a:srgbClr val="09CD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21000" contrast="-33000"/>
          </a:blip>
          <a:srcRect/>
          <a:stretch>
            <a:fillRect/>
          </a:stretch>
        </p:blipFill>
        <p:spPr bwMode="auto">
          <a:xfrm>
            <a:off x="3779912" y="2492896"/>
            <a:ext cx="1584176" cy="134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272808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87624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grpSp>
        <p:nvGrpSpPr>
          <p:cNvPr id="15" name="그룹 14"/>
          <p:cNvGrpSpPr/>
          <p:nvPr userDrawn="1"/>
        </p:nvGrpSpPr>
        <p:grpSpPr>
          <a:xfrm>
            <a:off x="1115616" y="116632"/>
            <a:ext cx="6878407" cy="6461604"/>
            <a:chOff x="1693853" y="144585"/>
            <a:chExt cx="6878407" cy="6461604"/>
          </a:xfrm>
        </p:grpSpPr>
        <p:sp>
          <p:nvSpPr>
            <p:cNvPr id="13" name="막힌 원호 12"/>
            <p:cNvSpPr/>
            <p:nvPr userDrawn="1"/>
          </p:nvSpPr>
          <p:spPr>
            <a:xfrm rot="7978387">
              <a:off x="2518544" y="294071"/>
              <a:ext cx="6203202" cy="5904230"/>
            </a:xfrm>
            <a:prstGeom prst="blockArc">
              <a:avLst>
                <a:gd name="adj1" fmla="val 8469009"/>
                <a:gd name="adj2" fmla="val 1268696"/>
                <a:gd name="adj3" fmla="val 28709"/>
              </a:avLst>
            </a:prstGeom>
            <a:solidFill>
              <a:srgbClr val="A20042">
                <a:alpha val="2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막힌 원호 13"/>
            <p:cNvSpPr/>
            <p:nvPr userDrawn="1"/>
          </p:nvSpPr>
          <p:spPr>
            <a:xfrm rot="17708790">
              <a:off x="1759039" y="253058"/>
              <a:ext cx="6287945" cy="6418317"/>
            </a:xfrm>
            <a:prstGeom prst="blockArc">
              <a:avLst>
                <a:gd name="adj1" fmla="val 9214250"/>
                <a:gd name="adj2" fmla="val 1298214"/>
                <a:gd name="adj3" fmla="val 22897"/>
              </a:avLst>
            </a:prstGeom>
            <a:solidFill>
              <a:srgbClr val="A20042">
                <a:alpha val="2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9941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90872" y="313779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0872" y="1523925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228184" y="6309320"/>
            <a:ext cx="20882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00CC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424" y="6239735"/>
            <a:ext cx="623549" cy="52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그룹 10"/>
          <p:cNvGrpSpPr/>
          <p:nvPr userDrawn="1"/>
        </p:nvGrpSpPr>
        <p:grpSpPr>
          <a:xfrm>
            <a:off x="179512" y="332656"/>
            <a:ext cx="1043608" cy="980727"/>
            <a:chOff x="1693853" y="144585"/>
            <a:chExt cx="6878407" cy="6461604"/>
          </a:xfrm>
        </p:grpSpPr>
        <p:sp>
          <p:nvSpPr>
            <p:cNvPr id="12" name="막힌 원호 11"/>
            <p:cNvSpPr/>
            <p:nvPr userDrawn="1"/>
          </p:nvSpPr>
          <p:spPr>
            <a:xfrm rot="7978387">
              <a:off x="2518544" y="294071"/>
              <a:ext cx="6203202" cy="5904230"/>
            </a:xfrm>
            <a:prstGeom prst="blockArc">
              <a:avLst>
                <a:gd name="adj1" fmla="val 8469009"/>
                <a:gd name="adj2" fmla="val 1268696"/>
                <a:gd name="adj3" fmla="val 28709"/>
              </a:avLst>
            </a:prstGeom>
            <a:solidFill>
              <a:srgbClr val="A20042">
                <a:alpha val="2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막힌 원호 12"/>
            <p:cNvSpPr/>
            <p:nvPr userDrawn="1"/>
          </p:nvSpPr>
          <p:spPr>
            <a:xfrm rot="17708790">
              <a:off x="1759039" y="253058"/>
              <a:ext cx="6287945" cy="6418317"/>
            </a:xfrm>
            <a:prstGeom prst="blockArc">
              <a:avLst>
                <a:gd name="adj1" fmla="val 9214250"/>
                <a:gd name="adj2" fmla="val 1298214"/>
                <a:gd name="adj3" fmla="val 22897"/>
              </a:avLst>
            </a:prstGeom>
            <a:solidFill>
              <a:srgbClr val="A20042">
                <a:alpha val="2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직선 연결선 15"/>
          <p:cNvCxnSpPr/>
          <p:nvPr userDrawn="1"/>
        </p:nvCxnSpPr>
        <p:spPr>
          <a:xfrm>
            <a:off x="657456" y="1287603"/>
            <a:ext cx="7920880" cy="0"/>
          </a:xfrm>
          <a:prstGeom prst="line">
            <a:avLst/>
          </a:prstGeom>
          <a:ln w="19050" cap="rnd" cmpd="sng">
            <a:solidFill>
              <a:srgbClr val="A20042">
                <a:alpha val="40000"/>
              </a:srgbClr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000099"/>
          </a:solidFill>
          <a:latin typeface="나눔고딕 ExtraBold" pitchFamily="50" charset="-127"/>
          <a:ea typeface="나눔고딕 ExtraBold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 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2012.12.10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</a:t>
            </a:r>
            <a:endParaRPr lang="en-US" altLang="ko-KR" dirty="0" smtClean="0"/>
          </a:p>
          <a:p>
            <a:r>
              <a:rPr lang="ko-KR" altLang="en-US" dirty="0" smtClean="0"/>
              <a:t>나</a:t>
            </a:r>
            <a:endParaRPr lang="en-US" altLang="ko-KR" dirty="0" smtClean="0"/>
          </a:p>
          <a:p>
            <a:r>
              <a:rPr lang="ko-KR" altLang="en-US" dirty="0" smtClean="0"/>
              <a:t>다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제 목</vt:lpstr>
      <vt:lpstr>목차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목</dc:title>
  <dc:creator>Microsoft Corporation</dc:creator>
  <cp:lastModifiedBy>Your User Name</cp:lastModifiedBy>
  <cp:revision>7</cp:revision>
  <dcterms:created xsi:type="dcterms:W3CDTF">2006-10-05T04:04:58Z</dcterms:created>
  <dcterms:modified xsi:type="dcterms:W3CDTF">2012-12-17T02:13:36Z</dcterms:modified>
</cp:coreProperties>
</file>