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sldIdLst>
    <p:sldId id="256" r:id="rId2"/>
    <p:sldId id="257" r:id="rId3"/>
  </p:sldIdLst>
  <p:sldSz cx="9144000" cy="6858000" type="screen4x3"/>
  <p:notesSz cx="6797675" cy="987425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1452"/>
    <a:srgbClr val="A91760"/>
    <a:srgbClr val="B709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356992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99592" y="1628800"/>
            <a:ext cx="7918450" cy="1143000"/>
          </a:xfrm>
          <a:noFill/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14339" name="Picture 3" descr="C:\Documents and Settings\user\바탕 화면\cup_emblem(jpg)\cup_emblem_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16632"/>
            <a:ext cx="936104" cy="936104"/>
          </a:xfrm>
          <a:prstGeom prst="rect">
            <a:avLst/>
          </a:prstGeom>
          <a:noFill/>
        </p:spPr>
      </p:pic>
      <p:cxnSp>
        <p:nvCxnSpPr>
          <p:cNvPr id="19" name="직선 연결선 18"/>
          <p:cNvCxnSpPr/>
          <p:nvPr userDrawn="1"/>
        </p:nvCxnSpPr>
        <p:spPr bwMode="auto">
          <a:xfrm>
            <a:off x="323528" y="1124744"/>
            <a:ext cx="8568952" cy="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90145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pic>
        <p:nvPicPr>
          <p:cNvPr id="1026" name="Picture 2" descr="C:\Documents and Settings\user\바탕 화면\cup_signature(jpg)\cup_signature_4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2" y="6413075"/>
            <a:ext cx="2627784" cy="41002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4A386A-9F17-484B-A090-986E23635B2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208463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4713" y="1125538"/>
            <a:ext cx="4208462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E8DBA-80D7-42DC-825F-3D584F80107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56932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 </a:t>
            </a:r>
            <a:r>
              <a:rPr lang="ko-KR" altLang="en-US" dirty="0" smtClean="0"/>
              <a:t>첫째</a:t>
            </a:r>
          </a:p>
          <a:p>
            <a:pPr lvl="1"/>
            <a:r>
              <a:rPr lang="ko-KR" altLang="en-US" dirty="0" smtClean="0"/>
              <a:t> 둘째</a:t>
            </a:r>
          </a:p>
          <a:p>
            <a:pPr lvl="2"/>
            <a:r>
              <a:rPr lang="ko-KR" altLang="en-US" dirty="0" smtClean="0"/>
              <a:t> 셋째</a:t>
            </a:r>
          </a:p>
          <a:p>
            <a:pPr lvl="3"/>
            <a:r>
              <a:rPr lang="ko-KR" altLang="en-US" dirty="0" smtClean="0"/>
              <a:t> 넷째</a:t>
            </a:r>
          </a:p>
          <a:p>
            <a:pPr lvl="4"/>
            <a:r>
              <a:rPr lang="ko-KR" altLang="en-US" dirty="0" smtClean="0"/>
              <a:t>다섯째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7738" y="6554788"/>
            <a:ext cx="5762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01452"/>
                </a:solidFill>
                <a:latin typeface="+mn-ea"/>
                <a:ea typeface="+mn-ea"/>
              </a:defRPr>
            </a:lvl1pPr>
          </a:lstStyle>
          <a:p>
            <a:fld id="{F253BF3D-2EC1-4A7D-B6E4-1E0D2DD9015E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942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713788" cy="638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Contents</a:t>
            </a:r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>
            <a:off x="250825" y="1052513"/>
            <a:ext cx="8713788" cy="0"/>
          </a:xfrm>
          <a:prstGeom prst="line">
            <a:avLst/>
          </a:prstGeom>
          <a:noFill/>
          <a:ln w="76200">
            <a:solidFill>
              <a:srgbClr val="90145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ko-KR" altLang="en-US"/>
          </a:p>
        </p:txBody>
      </p:sp>
      <p:pic>
        <p:nvPicPr>
          <p:cNvPr id="15363" name="Picture 3" descr="C:\Documents and Settings\user\바탕 화면\cup_signature(jpg)\cup_signature_2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907" y="6540110"/>
            <a:ext cx="1872208" cy="29213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901452"/>
          </a:solidFill>
          <a:effectLst>
            <a:outerShdw blurRad="38100" dist="38100" dir="2700000" algn="tl">
              <a:srgbClr val="C0C0C0"/>
            </a:outerShdw>
          </a:effectLst>
          <a:latin typeface="나눔고딕 ExtraBold" pitchFamily="50" charset="-127"/>
          <a:ea typeface="나눔고딕 ExtraBold" pitchFamily="50" charset="-127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q"/>
        <a:defRPr kumimoji="1" sz="2400" b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굴림" pitchFamily="50" charset="-127"/>
        <a:buChar char="■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SzPct val="90000"/>
        <a:buFont typeface="굴림" pitchFamily="50" charset="-127"/>
        <a:buChar char="▶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A386A-9F17-484B-A090-986E23635B21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마1">
  <a:themeElements>
    <a:clrScheme name="2008_dhy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_dhyu">
      <a:majorFont>
        <a:latin typeface="Eras Bold ITC"/>
        <a:ea typeface="HY헤드라인M"/>
        <a:cs typeface=""/>
      </a:majorFont>
      <a:minorFont>
        <a:latin typeface="Eras Demi ITC"/>
        <a:ea typeface="휴먼옛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triangle" w="med" len="med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triangle" w="med" len="med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2008_dhy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14</TotalTime>
  <Words>1</Words>
  <Application>Microsoft Office PowerPoint</Application>
  <PresentationFormat>화면 슬라이드 쇼(4:3)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테마1</vt:lpstr>
      <vt:lpstr>슬라이드 1</vt:lpstr>
      <vt:lpstr>슬라이드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User Name</dc:creator>
  <cp:lastModifiedBy>Your User Name</cp:lastModifiedBy>
  <cp:revision>3</cp:revision>
  <dcterms:created xsi:type="dcterms:W3CDTF">2012-08-22T01:37:04Z</dcterms:created>
  <dcterms:modified xsi:type="dcterms:W3CDTF">2012-09-17T08:02:04Z</dcterms:modified>
</cp:coreProperties>
</file>