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DFBD"/>
    <a:srgbClr val="09CDE7"/>
    <a:srgbClr val="0000C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53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2015-04-09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2015-04-09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2015-04-09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2015-04-09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2015-04-09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2015-04-09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2015-04-09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2015-04-09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2015-04-09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2015-04-09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2015-04-09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0284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0284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30EDBD-1C2D-4C1E-B459-B60219FAB484}" type="datetimeFigureOut">
              <a:rPr lang="ko-KR" altLang="en-US" smtClean="0"/>
              <a:pPr/>
              <a:t>2015-04-09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직사각형 6"/>
          <p:cNvSpPr/>
          <p:nvPr userDrawn="1"/>
        </p:nvSpPr>
        <p:spPr>
          <a:xfrm>
            <a:off x="8604448" y="0"/>
            <a:ext cx="539552" cy="6858000"/>
          </a:xfrm>
          <a:prstGeom prst="rect">
            <a:avLst/>
          </a:prstGeom>
          <a:solidFill>
            <a:srgbClr val="11DFBD">
              <a:alpha val="2392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026" name="Picture 2" descr="C:\Documents and Settings\user\바탕 화면\cup_signature(jpg)\cup_signature_11.jpg"/>
          <p:cNvPicPr>
            <a:picLocks noChangeAspect="1" noChangeArrowheads="1"/>
          </p:cNvPicPr>
          <p:nvPr userDrawn="1"/>
        </p:nvPicPr>
        <p:blipFill>
          <a:blip r:embed="rId14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53599" y="188640"/>
            <a:ext cx="622300" cy="387667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ln>
            <a:solidFill>
              <a:schemeClr val="accent2">
                <a:lumMod val="50000"/>
              </a:schemeClr>
            </a:solidFill>
          </a:ln>
        </p:spPr>
        <p:txBody>
          <a:bodyPr/>
          <a:lstStyle/>
          <a:p>
            <a:r>
              <a:rPr lang="ko-KR" altLang="en-US" dirty="0" smtClean="0"/>
              <a:t>제 목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o-KR" altLang="en-US" dirty="0" smtClean="0"/>
              <a:t>학   과 </a:t>
            </a:r>
            <a:r>
              <a:rPr lang="en-US" altLang="ko-KR" dirty="0" smtClean="0"/>
              <a:t>:</a:t>
            </a:r>
          </a:p>
          <a:p>
            <a:r>
              <a:rPr lang="ko-KR" altLang="en-US" dirty="0" smtClean="0"/>
              <a:t>학   번 </a:t>
            </a:r>
            <a:r>
              <a:rPr lang="en-US" altLang="ko-KR" dirty="0" smtClean="0"/>
              <a:t>:</a:t>
            </a:r>
            <a:br>
              <a:rPr lang="en-US" altLang="ko-KR" dirty="0" smtClean="0"/>
            </a:br>
            <a:r>
              <a:rPr lang="ko-KR" altLang="en-US" dirty="0" smtClean="0"/>
              <a:t>이   </a:t>
            </a:r>
            <a:r>
              <a:rPr lang="ko-KR" altLang="en-US" dirty="0" err="1" smtClean="0"/>
              <a:t>름</a:t>
            </a:r>
            <a:r>
              <a:rPr lang="ko-KR" altLang="en-US" dirty="0" smtClean="0"/>
              <a:t> </a:t>
            </a:r>
            <a:r>
              <a:rPr lang="en-US" altLang="ko-KR" dirty="0" smtClean="0"/>
              <a:t>: 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Contents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Chapter 1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Chapter 2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Chapter 3</a:t>
            </a:r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4" name="Litebulb"/>
          <p:cNvSpPr>
            <a:spLocks noEditPoints="1" noChangeArrowheads="1"/>
          </p:cNvSpPr>
          <p:nvPr/>
        </p:nvSpPr>
        <p:spPr bwMode="auto">
          <a:xfrm>
            <a:off x="5724128" y="2276872"/>
            <a:ext cx="2258367" cy="3173908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7782 h 21600"/>
              <a:gd name="T4" fmla="*/ 0 w 21600"/>
              <a:gd name="T5" fmla="*/ 7782 h 21600"/>
              <a:gd name="T6" fmla="*/ 10800 w 21600"/>
              <a:gd name="T7" fmla="*/ 21600 h 21600"/>
              <a:gd name="T8" fmla="*/ 3556 w 21600"/>
              <a:gd name="T9" fmla="*/ 2188 h 21600"/>
              <a:gd name="T10" fmla="*/ 18277 w 21600"/>
              <a:gd name="T11" fmla="*/ 928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0825" y="21723"/>
                </a:moveTo>
                <a:lnTo>
                  <a:pt x="11215" y="21723"/>
                </a:lnTo>
                <a:lnTo>
                  <a:pt x="11552" y="21688"/>
                </a:lnTo>
                <a:lnTo>
                  <a:pt x="11916" y="21617"/>
                </a:lnTo>
                <a:lnTo>
                  <a:pt x="12253" y="21547"/>
                </a:lnTo>
                <a:lnTo>
                  <a:pt x="12617" y="21441"/>
                </a:lnTo>
                <a:lnTo>
                  <a:pt x="12902" y="21317"/>
                </a:lnTo>
                <a:lnTo>
                  <a:pt x="13162" y="21176"/>
                </a:lnTo>
                <a:lnTo>
                  <a:pt x="13396" y="21000"/>
                </a:lnTo>
                <a:lnTo>
                  <a:pt x="13655" y="20841"/>
                </a:lnTo>
                <a:lnTo>
                  <a:pt x="13863" y="20629"/>
                </a:lnTo>
                <a:lnTo>
                  <a:pt x="14045" y="20435"/>
                </a:lnTo>
                <a:lnTo>
                  <a:pt x="14200" y="20223"/>
                </a:lnTo>
                <a:lnTo>
                  <a:pt x="14356" y="19994"/>
                </a:lnTo>
                <a:lnTo>
                  <a:pt x="14460" y="19747"/>
                </a:lnTo>
                <a:lnTo>
                  <a:pt x="14512" y="19482"/>
                </a:lnTo>
                <a:lnTo>
                  <a:pt x="14512" y="19235"/>
                </a:lnTo>
                <a:lnTo>
                  <a:pt x="14512" y="19147"/>
                </a:lnTo>
                <a:lnTo>
                  <a:pt x="14512" y="18900"/>
                </a:lnTo>
                <a:lnTo>
                  <a:pt x="14512" y="18529"/>
                </a:lnTo>
                <a:lnTo>
                  <a:pt x="14512" y="18052"/>
                </a:lnTo>
                <a:lnTo>
                  <a:pt x="14512" y="17505"/>
                </a:lnTo>
                <a:lnTo>
                  <a:pt x="14512" y="16976"/>
                </a:lnTo>
                <a:lnTo>
                  <a:pt x="14512" y="16464"/>
                </a:lnTo>
                <a:lnTo>
                  <a:pt x="14512" y="15952"/>
                </a:lnTo>
                <a:lnTo>
                  <a:pt x="14512" y="15758"/>
                </a:lnTo>
                <a:lnTo>
                  <a:pt x="14616" y="15547"/>
                </a:lnTo>
                <a:lnTo>
                  <a:pt x="14694" y="15352"/>
                </a:lnTo>
                <a:lnTo>
                  <a:pt x="14798" y="15141"/>
                </a:lnTo>
                <a:lnTo>
                  <a:pt x="15161" y="14735"/>
                </a:lnTo>
                <a:lnTo>
                  <a:pt x="15602" y="14329"/>
                </a:lnTo>
                <a:lnTo>
                  <a:pt x="16745" y="13552"/>
                </a:lnTo>
                <a:lnTo>
                  <a:pt x="18043" y="12670"/>
                </a:lnTo>
                <a:lnTo>
                  <a:pt x="18744" y="12194"/>
                </a:lnTo>
                <a:lnTo>
                  <a:pt x="19341" y="11647"/>
                </a:lnTo>
                <a:lnTo>
                  <a:pt x="19938" y="11099"/>
                </a:lnTo>
                <a:lnTo>
                  <a:pt x="20483" y="10464"/>
                </a:lnTo>
                <a:lnTo>
                  <a:pt x="20743" y="10164"/>
                </a:lnTo>
                <a:lnTo>
                  <a:pt x="20950" y="9794"/>
                </a:lnTo>
                <a:lnTo>
                  <a:pt x="21132" y="9441"/>
                </a:lnTo>
                <a:lnTo>
                  <a:pt x="21288" y="9035"/>
                </a:lnTo>
                <a:lnTo>
                  <a:pt x="21444" y="8664"/>
                </a:lnTo>
                <a:lnTo>
                  <a:pt x="21548" y="8223"/>
                </a:lnTo>
                <a:lnTo>
                  <a:pt x="21600" y="7782"/>
                </a:lnTo>
                <a:lnTo>
                  <a:pt x="21600" y="7341"/>
                </a:lnTo>
                <a:lnTo>
                  <a:pt x="21600" y="6935"/>
                </a:lnTo>
                <a:lnTo>
                  <a:pt x="21548" y="6564"/>
                </a:lnTo>
                <a:lnTo>
                  <a:pt x="21496" y="6229"/>
                </a:lnTo>
                <a:lnTo>
                  <a:pt x="21392" y="5858"/>
                </a:lnTo>
                <a:lnTo>
                  <a:pt x="21288" y="5523"/>
                </a:lnTo>
                <a:lnTo>
                  <a:pt x="21132" y="5135"/>
                </a:lnTo>
                <a:lnTo>
                  <a:pt x="20950" y="4800"/>
                </a:lnTo>
                <a:lnTo>
                  <a:pt x="20743" y="4464"/>
                </a:lnTo>
                <a:lnTo>
                  <a:pt x="20535" y="4164"/>
                </a:lnTo>
                <a:lnTo>
                  <a:pt x="20301" y="3847"/>
                </a:lnTo>
                <a:lnTo>
                  <a:pt x="20042" y="3547"/>
                </a:lnTo>
                <a:lnTo>
                  <a:pt x="19782" y="3247"/>
                </a:lnTo>
                <a:lnTo>
                  <a:pt x="19133" y="2664"/>
                </a:lnTo>
                <a:lnTo>
                  <a:pt x="18458" y="2152"/>
                </a:lnTo>
                <a:lnTo>
                  <a:pt x="17705" y="1694"/>
                </a:lnTo>
                <a:lnTo>
                  <a:pt x="16849" y="1252"/>
                </a:lnTo>
                <a:lnTo>
                  <a:pt x="16407" y="1076"/>
                </a:lnTo>
                <a:lnTo>
                  <a:pt x="15940" y="900"/>
                </a:lnTo>
                <a:lnTo>
                  <a:pt x="15499" y="741"/>
                </a:lnTo>
                <a:lnTo>
                  <a:pt x="15057" y="600"/>
                </a:lnTo>
                <a:lnTo>
                  <a:pt x="14564" y="458"/>
                </a:lnTo>
                <a:lnTo>
                  <a:pt x="14045" y="335"/>
                </a:lnTo>
                <a:lnTo>
                  <a:pt x="13500" y="229"/>
                </a:lnTo>
                <a:lnTo>
                  <a:pt x="13006" y="158"/>
                </a:lnTo>
                <a:lnTo>
                  <a:pt x="12461" y="88"/>
                </a:lnTo>
                <a:lnTo>
                  <a:pt x="11968" y="52"/>
                </a:lnTo>
                <a:lnTo>
                  <a:pt x="11423" y="17"/>
                </a:lnTo>
                <a:lnTo>
                  <a:pt x="10825" y="17"/>
                </a:lnTo>
                <a:lnTo>
                  <a:pt x="10254" y="17"/>
                </a:lnTo>
                <a:lnTo>
                  <a:pt x="9709" y="52"/>
                </a:lnTo>
                <a:lnTo>
                  <a:pt x="9216" y="88"/>
                </a:lnTo>
                <a:lnTo>
                  <a:pt x="8671" y="158"/>
                </a:lnTo>
                <a:lnTo>
                  <a:pt x="8177" y="229"/>
                </a:lnTo>
                <a:lnTo>
                  <a:pt x="7632" y="335"/>
                </a:lnTo>
                <a:lnTo>
                  <a:pt x="7113" y="458"/>
                </a:lnTo>
                <a:lnTo>
                  <a:pt x="6620" y="600"/>
                </a:lnTo>
                <a:lnTo>
                  <a:pt x="6178" y="741"/>
                </a:lnTo>
                <a:lnTo>
                  <a:pt x="5737" y="900"/>
                </a:lnTo>
                <a:lnTo>
                  <a:pt x="5270" y="1076"/>
                </a:lnTo>
                <a:lnTo>
                  <a:pt x="4828" y="1252"/>
                </a:lnTo>
                <a:lnTo>
                  <a:pt x="3972" y="1694"/>
                </a:lnTo>
                <a:lnTo>
                  <a:pt x="3219" y="2152"/>
                </a:lnTo>
                <a:lnTo>
                  <a:pt x="2544" y="2664"/>
                </a:lnTo>
                <a:lnTo>
                  <a:pt x="1895" y="3247"/>
                </a:lnTo>
                <a:lnTo>
                  <a:pt x="1635" y="3547"/>
                </a:lnTo>
                <a:lnTo>
                  <a:pt x="1375" y="3847"/>
                </a:lnTo>
                <a:lnTo>
                  <a:pt x="1142" y="4164"/>
                </a:lnTo>
                <a:lnTo>
                  <a:pt x="934" y="4464"/>
                </a:lnTo>
                <a:lnTo>
                  <a:pt x="726" y="4800"/>
                </a:lnTo>
                <a:lnTo>
                  <a:pt x="545" y="5135"/>
                </a:lnTo>
                <a:lnTo>
                  <a:pt x="389" y="5523"/>
                </a:lnTo>
                <a:lnTo>
                  <a:pt x="285" y="5858"/>
                </a:lnTo>
                <a:lnTo>
                  <a:pt x="181" y="6229"/>
                </a:lnTo>
                <a:lnTo>
                  <a:pt x="129" y="6564"/>
                </a:lnTo>
                <a:lnTo>
                  <a:pt x="77" y="6935"/>
                </a:lnTo>
                <a:lnTo>
                  <a:pt x="77" y="7341"/>
                </a:lnTo>
                <a:lnTo>
                  <a:pt x="77" y="7782"/>
                </a:lnTo>
                <a:lnTo>
                  <a:pt x="129" y="8223"/>
                </a:lnTo>
                <a:lnTo>
                  <a:pt x="233" y="8664"/>
                </a:lnTo>
                <a:lnTo>
                  <a:pt x="389" y="9035"/>
                </a:lnTo>
                <a:lnTo>
                  <a:pt x="545" y="9441"/>
                </a:lnTo>
                <a:lnTo>
                  <a:pt x="726" y="9794"/>
                </a:lnTo>
                <a:lnTo>
                  <a:pt x="934" y="10164"/>
                </a:lnTo>
                <a:lnTo>
                  <a:pt x="1194" y="10464"/>
                </a:lnTo>
                <a:lnTo>
                  <a:pt x="1739" y="11099"/>
                </a:lnTo>
                <a:lnTo>
                  <a:pt x="2336" y="11647"/>
                </a:lnTo>
                <a:lnTo>
                  <a:pt x="2933" y="12194"/>
                </a:lnTo>
                <a:lnTo>
                  <a:pt x="3634" y="12670"/>
                </a:lnTo>
                <a:lnTo>
                  <a:pt x="4932" y="13552"/>
                </a:lnTo>
                <a:lnTo>
                  <a:pt x="6075" y="14329"/>
                </a:lnTo>
                <a:lnTo>
                  <a:pt x="6516" y="14735"/>
                </a:lnTo>
                <a:lnTo>
                  <a:pt x="6879" y="15141"/>
                </a:lnTo>
                <a:lnTo>
                  <a:pt x="6983" y="15352"/>
                </a:lnTo>
                <a:lnTo>
                  <a:pt x="7061" y="15547"/>
                </a:lnTo>
                <a:lnTo>
                  <a:pt x="7165" y="15758"/>
                </a:lnTo>
                <a:lnTo>
                  <a:pt x="7165" y="15952"/>
                </a:lnTo>
                <a:lnTo>
                  <a:pt x="7165" y="16464"/>
                </a:lnTo>
                <a:lnTo>
                  <a:pt x="7165" y="16976"/>
                </a:lnTo>
                <a:lnTo>
                  <a:pt x="7165" y="17505"/>
                </a:lnTo>
                <a:lnTo>
                  <a:pt x="7165" y="18052"/>
                </a:lnTo>
                <a:lnTo>
                  <a:pt x="7165" y="18529"/>
                </a:lnTo>
                <a:lnTo>
                  <a:pt x="7165" y="18900"/>
                </a:lnTo>
                <a:lnTo>
                  <a:pt x="7165" y="19147"/>
                </a:lnTo>
                <a:lnTo>
                  <a:pt x="7165" y="19235"/>
                </a:lnTo>
                <a:lnTo>
                  <a:pt x="7165" y="19482"/>
                </a:lnTo>
                <a:lnTo>
                  <a:pt x="7217" y="19747"/>
                </a:lnTo>
                <a:lnTo>
                  <a:pt x="7321" y="19994"/>
                </a:lnTo>
                <a:lnTo>
                  <a:pt x="7476" y="20223"/>
                </a:lnTo>
                <a:lnTo>
                  <a:pt x="7632" y="20435"/>
                </a:lnTo>
                <a:lnTo>
                  <a:pt x="7814" y="20629"/>
                </a:lnTo>
                <a:lnTo>
                  <a:pt x="8022" y="20841"/>
                </a:lnTo>
                <a:lnTo>
                  <a:pt x="8281" y="21000"/>
                </a:lnTo>
                <a:lnTo>
                  <a:pt x="8515" y="21176"/>
                </a:lnTo>
                <a:lnTo>
                  <a:pt x="8775" y="21317"/>
                </a:lnTo>
                <a:lnTo>
                  <a:pt x="9060" y="21441"/>
                </a:lnTo>
                <a:lnTo>
                  <a:pt x="9424" y="21547"/>
                </a:lnTo>
                <a:lnTo>
                  <a:pt x="9761" y="21617"/>
                </a:lnTo>
                <a:lnTo>
                  <a:pt x="10125" y="21688"/>
                </a:lnTo>
                <a:lnTo>
                  <a:pt x="10462" y="21723"/>
                </a:lnTo>
                <a:lnTo>
                  <a:pt x="10825" y="21723"/>
                </a:lnTo>
                <a:close/>
              </a:path>
              <a:path w="21600" h="21600" extrusionOk="0">
                <a:moveTo>
                  <a:pt x="9242" y="14417"/>
                </a:moveTo>
                <a:lnTo>
                  <a:pt x="8541" y="12035"/>
                </a:lnTo>
                <a:lnTo>
                  <a:pt x="7295" y="10129"/>
                </a:lnTo>
                <a:lnTo>
                  <a:pt x="6905" y="9652"/>
                </a:lnTo>
                <a:lnTo>
                  <a:pt x="8541" y="10182"/>
                </a:lnTo>
                <a:lnTo>
                  <a:pt x="9787" y="9547"/>
                </a:lnTo>
                <a:lnTo>
                  <a:pt x="11189" y="10129"/>
                </a:lnTo>
                <a:lnTo>
                  <a:pt x="12279" y="9547"/>
                </a:lnTo>
                <a:lnTo>
                  <a:pt x="13370" y="10076"/>
                </a:lnTo>
                <a:lnTo>
                  <a:pt x="14850" y="9652"/>
                </a:lnTo>
                <a:lnTo>
                  <a:pt x="12902" y="12247"/>
                </a:lnTo>
                <a:lnTo>
                  <a:pt x="12357" y="14417"/>
                </a:lnTo>
                <a:moveTo>
                  <a:pt x="7191" y="15952"/>
                </a:moveTo>
                <a:lnTo>
                  <a:pt x="14512" y="15952"/>
                </a:lnTo>
                <a:lnTo>
                  <a:pt x="14512" y="17064"/>
                </a:lnTo>
                <a:lnTo>
                  <a:pt x="7191" y="17047"/>
                </a:lnTo>
                <a:lnTo>
                  <a:pt x="7191" y="18123"/>
                </a:lnTo>
                <a:lnTo>
                  <a:pt x="14512" y="18158"/>
                </a:lnTo>
                <a:lnTo>
                  <a:pt x="14538" y="19182"/>
                </a:lnTo>
                <a:lnTo>
                  <a:pt x="7217" y="19182"/>
                </a:lnTo>
              </a:path>
            </a:pathLst>
          </a:custGeom>
          <a:solidFill>
            <a:srgbClr val="FFFFCC"/>
          </a:solidFill>
          <a:ln w="571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 smtClean="0"/>
              <a:t>소 제 목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endParaRPr lang="ko-KR" altLang="en-US" dirty="0"/>
          </a:p>
        </p:txBody>
      </p:sp>
      <p:sp>
        <p:nvSpPr>
          <p:cNvPr id="6" name="텍스트 개체 틀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b="1" dirty="0" smtClean="0"/>
              <a:t>내  용</a:t>
            </a:r>
            <a:endParaRPr lang="ko-KR" altLang="en-US" b="1" dirty="0"/>
          </a:p>
        </p:txBody>
      </p:sp>
      <p:sp>
        <p:nvSpPr>
          <p:cNvPr id="2" name="텍스트 개체 틀 1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ko-KR" altLang="en-US" dirty="0" smtClean="0"/>
              <a:t>추가자료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4"/>
          </p:nvPr>
        </p:nvSpPr>
        <p:spPr>
          <a:xfrm>
            <a:off x="107504" y="2348880"/>
            <a:ext cx="4041775" cy="3951288"/>
          </a:xfrm>
        </p:spPr>
        <p:txBody>
          <a:bodyPr/>
          <a:lstStyle/>
          <a:p>
            <a:pPr lvl="1"/>
            <a:r>
              <a:rPr lang="ko-KR" altLang="en-US" dirty="0" smtClean="0"/>
              <a:t>내용</a:t>
            </a:r>
            <a:endParaRPr lang="ko-KR" altLang="en-US" dirty="0"/>
          </a:p>
        </p:txBody>
      </p:sp>
      <p:sp>
        <p:nvSpPr>
          <p:cNvPr id="5" name="내용 개체 틀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63193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22</Words>
  <Application>Microsoft Office PowerPoint</Application>
  <PresentationFormat>화면 슬라이드 쇼(4:3)</PresentationFormat>
  <Paragraphs>13</Paragraphs>
  <Slides>3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4" baseType="lpstr">
      <vt:lpstr>Office 테마</vt:lpstr>
      <vt:lpstr>제 목</vt:lpstr>
      <vt:lpstr>Contents</vt:lpstr>
      <vt:lpstr>소 제 목 </vt:lpstr>
    </vt:vector>
  </TitlesOfParts>
  <Company>R&amp;D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제 목</dc:title>
  <dc:creator>Microsoft Corporation</dc:creator>
  <cp:lastModifiedBy>기초교양</cp:lastModifiedBy>
  <cp:revision>6</cp:revision>
  <dcterms:created xsi:type="dcterms:W3CDTF">2006-10-05T04:04:58Z</dcterms:created>
  <dcterms:modified xsi:type="dcterms:W3CDTF">2015-04-09T01:22:13Z</dcterms:modified>
</cp:coreProperties>
</file>