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1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A0FD2-6F86-41AB-8E93-934AAE2B8111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ED314-926B-45B2-9686-A72B4C1A70E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ED314-926B-45B2-9686-A72B4C1A70E6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371703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CE3B-C48B-434C-9E1F-5C25DB89B88D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C1E0-258A-4B30-AD9D-086623DE97B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026" name="Picture 2" descr="C:\Documents and Settings\user\바탕 화면\cup_emblem(jpg)\cup_emblem_4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328" y="404664"/>
            <a:ext cx="1284288" cy="12842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CE3B-C48B-434C-9E1F-5C25DB89B88D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C1E0-258A-4B30-AD9D-086623DE97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CE3B-C48B-434C-9E1F-5C25DB89B88D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C1E0-258A-4B30-AD9D-086623DE97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07CAA-67D6-4427-BE54-4A7C8F9317F5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07CAA-67D6-4427-BE54-4A7C8F9317F5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CE3B-C48B-434C-9E1F-5C25DB89B88D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C1E0-258A-4B30-AD9D-086623DE97B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179512" y="1412776"/>
            <a:ext cx="8640960" cy="0"/>
          </a:xfrm>
          <a:prstGeom prst="line">
            <a:avLst/>
          </a:prstGeom>
          <a:ln w="76200" cmpd="dbl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 descr="C:\Documents and Settings\user\바탕 화면\cup_signature(jpg)\cup_signature_5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165" y="6434493"/>
            <a:ext cx="2987824" cy="31366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CE3B-C48B-434C-9E1F-5C25DB89B88D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C1E0-258A-4B30-AD9D-086623DE97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CE3B-C48B-434C-9E1F-5C25DB89B88D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C1E0-258A-4B30-AD9D-086623DE97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CE3B-C48B-434C-9E1F-5C25DB89B88D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C1E0-258A-4B30-AD9D-086623DE97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CE3B-C48B-434C-9E1F-5C25DB89B88D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C1E0-258A-4B30-AD9D-086623DE97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CE3B-C48B-434C-9E1F-5C25DB89B88D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C1E0-258A-4B30-AD9D-086623DE97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CE3B-C48B-434C-9E1F-5C25DB89B88D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C1E0-258A-4B30-AD9D-086623DE97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CE3B-C48B-434C-9E1F-5C25DB89B88D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FC1E0-258A-4B30-AD9D-086623DE97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00">
              <a:schemeClr val="tx2">
                <a:lumMod val="60000"/>
                <a:lumOff val="40000"/>
              </a:schemeClr>
            </a:gs>
            <a:gs pos="100000">
              <a:schemeClr val="tx2">
                <a:lumMod val="60000"/>
                <a:lumOff val="40000"/>
              </a:schemeClr>
            </a:gs>
            <a:gs pos="100000">
              <a:schemeClr val="tx2">
                <a:lumMod val="60000"/>
                <a:lumOff val="40000"/>
              </a:schemeClr>
            </a:gs>
            <a:gs pos="100000">
              <a:schemeClr val="tx2">
                <a:lumMod val="60000"/>
                <a:lumOff val="40000"/>
              </a:schemeClr>
            </a:gs>
            <a:gs pos="10000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9CE3B-C48B-434C-9E1F-5C25DB89B88D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FC1E0-258A-4B30-AD9D-086623DE97B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695" r:id="rId12"/>
    <p:sldLayoutId id="2147483696" r:id="rId1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z="3600" dirty="0" smtClean="0">
                <a:latin typeface="Constantia" pitchFamily="18" charset="0"/>
                <a:ea typeface="나눔고딕 ExtraBold" pitchFamily="50" charset="-127"/>
              </a:rPr>
              <a:t>제   목</a:t>
            </a:r>
            <a:r>
              <a:rPr lang="en-US" altLang="ko-KR" sz="3600" dirty="0" smtClean="0">
                <a:latin typeface="Constantia" pitchFamily="18" charset="0"/>
                <a:ea typeface="나눔고딕 ExtraBold" pitchFamily="50" charset="-127"/>
              </a:rPr>
              <a:t> </a:t>
            </a:r>
            <a:endParaRPr lang="ko-KR" altLang="en-US" sz="3600" dirty="0" smtClean="0">
              <a:latin typeface="Constantia" pitchFamily="18" charset="0"/>
              <a:ea typeface="나눔고딕 ExtraBold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1800" dirty="0" smtClean="0">
                <a:latin typeface="Constantia" pitchFamily="18" charset="0"/>
              </a:rPr>
              <a:t>March 30-31, 2012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ko-KR" sz="1800" dirty="0" smtClean="0">
                <a:latin typeface="Constantia" pitchFamily="18" charset="0"/>
              </a:rPr>
              <a:t>Seoul, Korea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ko-KR" sz="1800" dirty="0" smtClean="0">
              <a:latin typeface="Constantia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ko-KR" altLang="en-US" sz="1800" dirty="0" smtClean="0">
                <a:latin typeface="Constantia" pitchFamily="18" charset="0"/>
              </a:rPr>
              <a:t>부산가톨릭대학교</a:t>
            </a:r>
            <a:endParaRPr lang="ko-KR" altLang="en-US" sz="18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11</Words>
  <Application>Microsoft Office PowerPoint</Application>
  <PresentationFormat>화면 슬라이드 쇼(4:3)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디자인 사용자 지정</vt:lpstr>
      <vt:lpstr>제   목 </vt:lpstr>
      <vt:lpstr>슬라이드 2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   목 </dc:title>
  <dc:creator>Your User Name</dc:creator>
  <cp:lastModifiedBy>Your User Name</cp:lastModifiedBy>
  <cp:revision>5</cp:revision>
  <dcterms:created xsi:type="dcterms:W3CDTF">2012-09-13T06:21:32Z</dcterms:created>
  <dcterms:modified xsi:type="dcterms:W3CDTF">2012-12-17T01:19:58Z</dcterms:modified>
</cp:coreProperties>
</file>