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7C7"/>
    <a:srgbClr val="0000CC"/>
    <a:srgbClr val="CC344D"/>
    <a:srgbClr val="99FF66"/>
    <a:srgbClr val="CCFFCC"/>
    <a:srgbClr val="000099"/>
    <a:srgbClr val="008000"/>
    <a:srgbClr val="11DFBD"/>
    <a:srgbClr val="09CDE7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Pr>
        <a:solidFill>
          <a:srgbClr val="0517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563888" y="6237312"/>
            <a:ext cx="2895600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18002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11760" y="1988840"/>
            <a:ext cx="5974432" cy="1470025"/>
          </a:xfrm>
        </p:spPr>
        <p:txBody>
          <a:bodyPr/>
          <a:lstStyle>
            <a:lvl1pPr algn="ctr"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411760" y="3501008"/>
            <a:ext cx="590465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pic>
        <p:nvPicPr>
          <p:cNvPr id="1026" name="Picture 2" descr="C:\Documents and Settings\user\바탕 화면\cup_emblem(jpg)\cup_emblem_6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348880"/>
            <a:ext cx="1800200" cy="180019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2840" y="274638"/>
            <a:ext cx="8229600" cy="99412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02840" y="274638"/>
            <a:ext cx="8229600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02840" y="1484784"/>
            <a:ext cx="8229600" cy="464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83568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8748464" y="0"/>
            <a:ext cx="395536" cy="6858000"/>
          </a:xfrm>
          <a:prstGeom prst="rect">
            <a:avLst/>
          </a:prstGeom>
          <a:solidFill>
            <a:srgbClr val="0000CC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76456" y="6381328"/>
            <a:ext cx="467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0" name="직사각형 9"/>
          <p:cNvSpPr/>
          <p:nvPr userDrawn="1"/>
        </p:nvSpPr>
        <p:spPr>
          <a:xfrm>
            <a:off x="395536" y="1268760"/>
            <a:ext cx="8352928" cy="45719"/>
          </a:xfrm>
          <a:prstGeom prst="rect">
            <a:avLst/>
          </a:prstGeom>
          <a:solidFill>
            <a:srgbClr val="0517C7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Picture 2" descr="C:\Documents and Settings\user\바탕 화면\cup_emblem(jpg)\cup_emblem_4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064" y="6207836"/>
            <a:ext cx="512887" cy="512887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8714234" y="2281859"/>
            <a:ext cx="461665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ko-KR" altLang="en-US" sz="1800" dirty="0" smtClean="0">
                <a:solidFill>
                  <a:schemeClr val="bg1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부산가톨릭대학교</a:t>
            </a:r>
            <a:endParaRPr lang="ko-KR" altLang="en-US" sz="1800" dirty="0">
              <a:solidFill>
                <a:schemeClr val="bg1">
                  <a:lumMod val="75000"/>
                </a:schemeClr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400" kern="1200">
          <a:solidFill>
            <a:srgbClr val="000099"/>
          </a:solidFill>
          <a:latin typeface="나눔고딕 ExtraBold" pitchFamily="50" charset="-127"/>
          <a:ea typeface="나눔고딕 ExtraBold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0099"/>
          </a:solidFill>
          <a:latin typeface="나눔고딕" pitchFamily="50" charset="-127"/>
          <a:ea typeface="나눔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0099"/>
          </a:solidFill>
          <a:latin typeface="나눔고딕" pitchFamily="50" charset="-127"/>
          <a:ea typeface="나눔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0099"/>
          </a:solidFill>
          <a:latin typeface="나눔고딕" pitchFamily="50" charset="-127"/>
          <a:ea typeface="나눔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00099"/>
          </a:solidFill>
          <a:latin typeface="나눔고딕" pitchFamily="50" charset="-127"/>
          <a:ea typeface="나눔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000099"/>
          </a:solidFill>
          <a:latin typeface="나눔고딕" pitchFamily="50" charset="-127"/>
          <a:ea typeface="나눔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제     목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2012.12.10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가</a:t>
            </a:r>
            <a:endParaRPr lang="en-US" altLang="ko-KR" dirty="0" smtClean="0"/>
          </a:p>
          <a:p>
            <a:r>
              <a:rPr lang="ko-KR" altLang="en-US" dirty="0" smtClean="0"/>
              <a:t>나</a:t>
            </a:r>
            <a:endParaRPr lang="en-US" altLang="ko-KR" dirty="0" smtClean="0"/>
          </a:p>
          <a:p>
            <a:r>
              <a:rPr lang="ko-KR" altLang="en-US" dirty="0" smtClean="0"/>
              <a:t>다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</Words>
  <Application>Microsoft Office PowerPoint</Application>
  <PresentationFormat>화면 슬라이드 쇼(4:3)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제     목</vt:lpstr>
      <vt:lpstr>목차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 목</dc:title>
  <dc:creator>Microsoft Corporation</dc:creator>
  <cp:lastModifiedBy>Your User Name</cp:lastModifiedBy>
  <cp:revision>6</cp:revision>
  <dcterms:created xsi:type="dcterms:W3CDTF">2006-10-05T04:04:58Z</dcterms:created>
  <dcterms:modified xsi:type="dcterms:W3CDTF">2012-12-17T02:22:55Z</dcterms:modified>
</cp:coreProperties>
</file>